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sldIdLst>
    <p:sldId id="257" r:id="rId2"/>
    <p:sldId id="258" r:id="rId3"/>
    <p:sldId id="264" r:id="rId4"/>
    <p:sldId id="269" r:id="rId5"/>
    <p:sldId id="268" r:id="rId6"/>
    <p:sldId id="265" r:id="rId7"/>
    <p:sldId id="259" r:id="rId8"/>
    <p:sldId id="260" r:id="rId9"/>
    <p:sldId id="266" r:id="rId10"/>
    <p:sldId id="267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3E1E36-73F3-48C6-9B65-BABC4D6C4EDD}" v="2" dt="2026-04-17T17:46:31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>
        <p:scale>
          <a:sx n="79" d="100"/>
          <a:sy n="79" d="100"/>
        </p:scale>
        <p:origin x="790" y="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Bish" userId="S::bebish@student.ysu.edu::5d8466eb-6821-44f1-8fe1-cc695fe63fa8" providerId="AD" clId="Web-{6AA4B00B-8811-9D60-E617-CCB362EBDCE4}"/>
    <pc:docChg chg="addSld delSld modSld">
      <pc:chgData name="Ben Bish" userId="S::bebish@student.ysu.edu::5d8466eb-6821-44f1-8fe1-cc695fe63fa8" providerId="AD" clId="Web-{6AA4B00B-8811-9D60-E617-CCB362EBDCE4}" dt="2026-04-11T17:34:33.459" v="120"/>
      <pc:docMkLst>
        <pc:docMk/>
      </pc:docMkLst>
      <pc:sldChg chg="modSp">
        <pc:chgData name="Ben Bish" userId="S::bebish@student.ysu.edu::5d8466eb-6821-44f1-8fe1-cc695fe63fa8" providerId="AD" clId="Web-{6AA4B00B-8811-9D60-E617-CCB362EBDCE4}" dt="2026-04-11T17:26:58.857" v="52" actId="20577"/>
        <pc:sldMkLst>
          <pc:docMk/>
          <pc:sldMk cId="2526067870" sldId="265"/>
        </pc:sldMkLst>
        <pc:spChg chg="mod">
          <ac:chgData name="Ben Bish" userId="S::bebish@student.ysu.edu::5d8466eb-6821-44f1-8fe1-cc695fe63fa8" providerId="AD" clId="Web-{6AA4B00B-8811-9D60-E617-CCB362EBDCE4}" dt="2026-04-11T17:26:58.857" v="52" actId="20577"/>
          <ac:spMkLst>
            <pc:docMk/>
            <pc:sldMk cId="2526067870" sldId="265"/>
            <ac:spMk id="2" creationId="{149FFADC-411A-E993-8F96-47F22155D12A}"/>
          </ac:spMkLst>
        </pc:spChg>
      </pc:sldChg>
      <pc:sldChg chg="addSp delSp modSp add replId">
        <pc:chgData name="Ben Bish" userId="S::bebish@student.ysu.edu::5d8466eb-6821-44f1-8fe1-cc695fe63fa8" providerId="AD" clId="Web-{6AA4B00B-8811-9D60-E617-CCB362EBDCE4}" dt="2026-04-11T17:22:37.204" v="42"/>
        <pc:sldMkLst>
          <pc:docMk/>
          <pc:sldMk cId="712079023" sldId="266"/>
        </pc:sldMkLst>
        <pc:spChg chg="mod">
          <ac:chgData name="Ben Bish" userId="S::bebish@student.ysu.edu::5d8466eb-6821-44f1-8fe1-cc695fe63fa8" providerId="AD" clId="Web-{6AA4B00B-8811-9D60-E617-CCB362EBDCE4}" dt="2026-04-11T17:22:31.141" v="41" actId="20577"/>
          <ac:spMkLst>
            <pc:docMk/>
            <pc:sldMk cId="712079023" sldId="266"/>
            <ac:spMk id="2" creationId="{882474A9-4DA1-AA5F-A48E-BEA25CBA386E}"/>
          </ac:spMkLst>
        </pc:spChg>
        <pc:spChg chg="add">
          <ac:chgData name="Ben Bish" userId="S::bebish@student.ysu.edu::5d8466eb-6821-44f1-8fe1-cc695fe63fa8" providerId="AD" clId="Web-{6AA4B00B-8811-9D60-E617-CCB362EBDCE4}" dt="2026-04-11T17:22:37.204" v="42"/>
          <ac:spMkLst>
            <pc:docMk/>
            <pc:sldMk cId="712079023" sldId="266"/>
            <ac:spMk id="22" creationId="{E383CC5D-71E8-4CB2-8E4A-F1E4FF6DC9D6}"/>
          </ac:spMkLst>
        </pc:spChg>
        <pc:spChg chg="add">
          <ac:chgData name="Ben Bish" userId="S::bebish@student.ysu.edu::5d8466eb-6821-44f1-8fe1-cc695fe63fa8" providerId="AD" clId="Web-{6AA4B00B-8811-9D60-E617-CCB362EBDCE4}" dt="2026-04-11T17:22:37.204" v="42"/>
          <ac:spMkLst>
            <pc:docMk/>
            <pc:sldMk cId="712079023" sldId="266"/>
            <ac:spMk id="24" creationId="{E2DA5AC1-43C5-4243-9028-07DBB80D0C95}"/>
          </ac:spMkLst>
        </pc:spChg>
        <pc:spChg chg="add">
          <ac:chgData name="Ben Bish" userId="S::bebish@student.ysu.edu::5d8466eb-6821-44f1-8fe1-cc695fe63fa8" providerId="AD" clId="Web-{6AA4B00B-8811-9D60-E617-CCB362EBDCE4}" dt="2026-04-11T17:22:37.204" v="42"/>
          <ac:spMkLst>
            <pc:docMk/>
            <pc:sldMk cId="712079023" sldId="266"/>
            <ac:spMk id="26" creationId="{8A4EDA1C-27A1-4C83-ACE4-6675EC9245B1}"/>
          </ac:spMkLst>
        </pc:spChg>
        <pc:spChg chg="add">
          <ac:chgData name="Ben Bish" userId="S::bebish@student.ysu.edu::5d8466eb-6821-44f1-8fe1-cc695fe63fa8" providerId="AD" clId="Web-{6AA4B00B-8811-9D60-E617-CCB362EBDCE4}" dt="2026-04-11T17:22:37.204" v="42"/>
          <ac:spMkLst>
            <pc:docMk/>
            <pc:sldMk cId="712079023" sldId="266"/>
            <ac:spMk id="28" creationId="{1C2185E4-B584-4B9D-9440-DEA0FB9D94DF}"/>
          </ac:spMkLst>
        </pc:spChg>
        <pc:spChg chg="add">
          <ac:chgData name="Ben Bish" userId="S::bebish@student.ysu.edu::5d8466eb-6821-44f1-8fe1-cc695fe63fa8" providerId="AD" clId="Web-{6AA4B00B-8811-9D60-E617-CCB362EBDCE4}" dt="2026-04-11T17:22:37.204" v="42"/>
          <ac:spMkLst>
            <pc:docMk/>
            <pc:sldMk cId="712079023" sldId="266"/>
            <ac:spMk id="30" creationId="{FF33EC8A-EE0A-4395-97E2-DAD467CF734C}"/>
          </ac:spMkLst>
        </pc:spChg>
        <pc:spChg chg="add">
          <ac:chgData name="Ben Bish" userId="S::bebish@student.ysu.edu::5d8466eb-6821-44f1-8fe1-cc695fe63fa8" providerId="AD" clId="Web-{6AA4B00B-8811-9D60-E617-CCB362EBDCE4}" dt="2026-04-11T17:22:37.204" v="42"/>
          <ac:spMkLst>
            <pc:docMk/>
            <pc:sldMk cId="712079023" sldId="266"/>
            <ac:spMk id="32" creationId="{FF85DA95-16A4-404E-9BFF-27F8E4FC78AA}"/>
          </ac:spMkLst>
        </pc:spChg>
        <pc:graphicFrameChg chg="modGraphic">
          <ac:chgData name="Ben Bish" userId="S::bebish@student.ysu.edu::5d8466eb-6821-44f1-8fe1-cc695fe63fa8" providerId="AD" clId="Web-{6AA4B00B-8811-9D60-E617-CCB362EBDCE4}" dt="2026-04-11T17:22:11.702" v="37" actId="20577"/>
          <ac:graphicFrameMkLst>
            <pc:docMk/>
            <pc:sldMk cId="712079023" sldId="266"/>
            <ac:graphicFrameMk id="5" creationId="{F4A6E6E6-66B7-5329-885D-614134146723}"/>
          </ac:graphicFrameMkLst>
        </pc:graphicFrameChg>
      </pc:sldChg>
      <pc:sldChg chg="modSp add replId">
        <pc:chgData name="Ben Bish" userId="S::bebish@student.ysu.edu::5d8466eb-6821-44f1-8fe1-cc695fe63fa8" providerId="AD" clId="Web-{6AA4B00B-8811-9D60-E617-CCB362EBDCE4}" dt="2026-04-11T17:30:28.783" v="102" actId="20577"/>
        <pc:sldMkLst>
          <pc:docMk/>
          <pc:sldMk cId="88172184" sldId="267"/>
        </pc:sldMkLst>
        <pc:spChg chg="mod">
          <ac:chgData name="Ben Bish" userId="S::bebish@student.ysu.edu::5d8466eb-6821-44f1-8fe1-cc695fe63fa8" providerId="AD" clId="Web-{6AA4B00B-8811-9D60-E617-CCB362EBDCE4}" dt="2026-04-11T17:30:05.970" v="100" actId="20577"/>
          <ac:spMkLst>
            <pc:docMk/>
            <pc:sldMk cId="88172184" sldId="267"/>
            <ac:spMk id="2" creationId="{02975607-FEE2-A2DC-6D8A-187660902214}"/>
          </ac:spMkLst>
        </pc:spChg>
        <pc:graphicFrameChg chg="modGraphic">
          <ac:chgData name="Ben Bish" userId="S::bebish@student.ysu.edu::5d8466eb-6821-44f1-8fe1-cc695fe63fa8" providerId="AD" clId="Web-{6AA4B00B-8811-9D60-E617-CCB362EBDCE4}" dt="2026-04-11T17:30:28.783" v="102" actId="20577"/>
          <ac:graphicFrameMkLst>
            <pc:docMk/>
            <pc:sldMk cId="88172184" sldId="267"/>
            <ac:graphicFrameMk id="5" creationId="{04E3FF9A-2FFF-5625-9139-4FD9534DB883}"/>
          </ac:graphicFrameMkLst>
        </pc:graphicFrameChg>
      </pc:sldChg>
      <pc:sldChg chg="delSp modSp add replId">
        <pc:chgData name="Ben Bish" userId="S::bebish@student.ysu.edu::5d8466eb-6821-44f1-8fe1-cc695fe63fa8" providerId="AD" clId="Web-{6AA4B00B-8811-9D60-E617-CCB362EBDCE4}" dt="2026-04-11T17:31:53.926" v="111" actId="20577"/>
        <pc:sldMkLst>
          <pc:docMk/>
          <pc:sldMk cId="1116057968" sldId="268"/>
        </pc:sldMkLst>
        <pc:spChg chg="mod">
          <ac:chgData name="Ben Bish" userId="S::bebish@student.ysu.edu::5d8466eb-6821-44f1-8fe1-cc695fe63fa8" providerId="AD" clId="Web-{6AA4B00B-8811-9D60-E617-CCB362EBDCE4}" dt="2026-04-11T17:31:53.926" v="111" actId="20577"/>
          <ac:spMkLst>
            <pc:docMk/>
            <pc:sldMk cId="1116057968" sldId="268"/>
            <ac:spMk id="4" creationId="{23B936B4-68CB-F01E-29AB-0B4A4CF17253}"/>
          </ac:spMkLst>
        </pc:spChg>
      </pc:sldChg>
      <pc:sldChg chg="delSp modSp add replId">
        <pc:chgData name="Ben Bish" userId="S::bebish@student.ysu.edu::5d8466eb-6821-44f1-8fe1-cc695fe63fa8" providerId="AD" clId="Web-{6AA4B00B-8811-9D60-E617-CCB362EBDCE4}" dt="2026-04-11T17:34:33.459" v="120"/>
        <pc:sldMkLst>
          <pc:docMk/>
          <pc:sldMk cId="2653444671" sldId="269"/>
        </pc:sldMkLst>
        <pc:spChg chg="mod">
          <ac:chgData name="Ben Bish" userId="S::bebish@student.ysu.edu::5d8466eb-6821-44f1-8fe1-cc695fe63fa8" providerId="AD" clId="Web-{6AA4B00B-8811-9D60-E617-CCB362EBDCE4}" dt="2026-04-11T17:34:30.678" v="119" actId="1076"/>
          <ac:spMkLst>
            <pc:docMk/>
            <pc:sldMk cId="2653444671" sldId="269"/>
            <ac:spMk id="4" creationId="{4064A8BA-5D85-8DAD-0F8F-1034B449BD2E}"/>
          </ac:spMkLst>
        </pc:spChg>
      </pc:sldChg>
    </pc:docChg>
  </pc:docChgLst>
  <pc:docChgLst>
    <pc:chgData name="Ben Bish" userId="5d8466eb-6821-44f1-8fe1-cc695fe63fa8" providerId="ADAL" clId="{EDF2EFED-4BC3-40CA-9F7E-4D4A899E531F}"/>
    <pc:docChg chg="undo custSel addSld delSld modSld sldOrd addMainMaster delMainMaster">
      <pc:chgData name="Ben Bish" userId="5d8466eb-6821-44f1-8fe1-cc695fe63fa8" providerId="ADAL" clId="{EDF2EFED-4BC3-40CA-9F7E-4D4A899E531F}" dt="2026-04-17T17:47:09.632" v="1182" actId="313"/>
      <pc:docMkLst>
        <pc:docMk/>
      </pc:docMkLst>
      <pc:sldChg chg="addSp delSp modSp new mod modMedia setBg modClrScheme delAnim setClrOvrMap chgLayout">
        <pc:chgData name="Ben Bish" userId="5d8466eb-6821-44f1-8fe1-cc695fe63fa8" providerId="ADAL" clId="{EDF2EFED-4BC3-40CA-9F7E-4D4A899E531F}" dt="2026-04-07T16:30:57.788" v="293" actId="20577"/>
        <pc:sldMkLst>
          <pc:docMk/>
          <pc:sldMk cId="3521579109" sldId="257"/>
        </pc:sldMkLst>
        <pc:spChg chg="mod">
          <ac:chgData name="Ben Bish" userId="5d8466eb-6821-44f1-8fe1-cc695fe63fa8" providerId="ADAL" clId="{EDF2EFED-4BC3-40CA-9F7E-4D4A899E531F}" dt="2026-04-07T16:30:57.788" v="293" actId="20577"/>
          <ac:spMkLst>
            <pc:docMk/>
            <pc:sldMk cId="3521579109" sldId="257"/>
            <ac:spMk id="2" creationId="{D0AA98F8-DC72-F16F-0D08-739ED5B82102}"/>
          </ac:spMkLst>
        </pc:spChg>
        <pc:spChg chg="mod">
          <ac:chgData name="Ben Bish" userId="5d8466eb-6821-44f1-8fe1-cc695fe63fa8" providerId="ADAL" clId="{EDF2EFED-4BC3-40CA-9F7E-4D4A899E531F}" dt="2026-04-04T20:36:21.942" v="107" actId="26606"/>
          <ac:spMkLst>
            <pc:docMk/>
            <pc:sldMk cId="3521579109" sldId="257"/>
            <ac:spMk id="3" creationId="{90E1BF81-8808-103B-570E-CFE4B2BC9FAB}"/>
          </ac:spMkLst>
        </pc:spChg>
        <pc:spChg chg="add">
          <ac:chgData name="Ben Bish" userId="5d8466eb-6821-44f1-8fe1-cc695fe63fa8" providerId="ADAL" clId="{EDF2EFED-4BC3-40CA-9F7E-4D4A899E531F}" dt="2026-04-04T20:36:21.942" v="107" actId="26606"/>
          <ac:spMkLst>
            <pc:docMk/>
            <pc:sldMk cId="3521579109" sldId="257"/>
            <ac:spMk id="23" creationId="{D3F794D0-2982-490E-88DA-93D48975085F}"/>
          </ac:spMkLst>
        </pc:spChg>
        <pc:spChg chg="add">
          <ac:chgData name="Ben Bish" userId="5d8466eb-6821-44f1-8fe1-cc695fe63fa8" providerId="ADAL" clId="{EDF2EFED-4BC3-40CA-9F7E-4D4A899E531F}" dt="2026-04-04T20:36:21.942" v="107" actId="26606"/>
          <ac:spMkLst>
            <pc:docMk/>
            <pc:sldMk cId="3521579109" sldId="257"/>
            <ac:spMk id="25" creationId="{AFD24A3D-F07A-44A9-BE55-5576292E152D}"/>
          </ac:spMkLst>
        </pc:spChg>
        <pc:spChg chg="add">
          <ac:chgData name="Ben Bish" userId="5d8466eb-6821-44f1-8fe1-cc695fe63fa8" providerId="ADAL" clId="{EDF2EFED-4BC3-40CA-9F7E-4D4A899E531F}" dt="2026-04-04T20:36:21.942" v="107" actId="26606"/>
          <ac:spMkLst>
            <pc:docMk/>
            <pc:sldMk cId="3521579109" sldId="257"/>
            <ac:spMk id="26" creationId="{204441C9-FD2D-4031-B5C5-67478196CCCF}"/>
          </ac:spMkLst>
        </pc:spChg>
        <pc:spChg chg="add">
          <ac:chgData name="Ben Bish" userId="5d8466eb-6821-44f1-8fe1-cc695fe63fa8" providerId="ADAL" clId="{EDF2EFED-4BC3-40CA-9F7E-4D4A899E531F}" dt="2026-04-04T20:36:21.942" v="107" actId="26606"/>
          <ac:spMkLst>
            <pc:docMk/>
            <pc:sldMk cId="3521579109" sldId="257"/>
            <ac:spMk id="27" creationId="{EBF09AEC-6E6E-418F-9974-8730F1B2B6EF}"/>
          </ac:spMkLst>
        </pc:spChg>
        <pc:spChg chg="add">
          <ac:chgData name="Ben Bish" userId="5d8466eb-6821-44f1-8fe1-cc695fe63fa8" providerId="ADAL" clId="{EDF2EFED-4BC3-40CA-9F7E-4D4A899E531F}" dt="2026-04-04T20:36:21.942" v="107" actId="26606"/>
          <ac:spMkLst>
            <pc:docMk/>
            <pc:sldMk cId="3521579109" sldId="257"/>
            <ac:spMk id="28" creationId="{3D9D3989-3E00-4727-914E-959DFE8FACE9}"/>
          </ac:spMkLst>
        </pc:spChg>
        <pc:picChg chg="add">
          <ac:chgData name="Ben Bish" userId="5d8466eb-6821-44f1-8fe1-cc695fe63fa8" providerId="ADAL" clId="{EDF2EFED-4BC3-40CA-9F7E-4D4A899E531F}" dt="2026-04-04T20:36:21.942" v="107" actId="26606"/>
          <ac:picMkLst>
            <pc:docMk/>
            <pc:sldMk cId="3521579109" sldId="257"/>
            <ac:picMk id="24" creationId="{0BDF09CF-8DC3-F697-CB59-E9749B3D1960}"/>
          </ac:picMkLst>
        </pc:picChg>
      </pc:sldChg>
      <pc:sldChg chg="addSp delSp modSp new mod setBg addAnim delAnim">
        <pc:chgData name="Ben Bish" userId="5d8466eb-6821-44f1-8fe1-cc695fe63fa8" providerId="ADAL" clId="{EDF2EFED-4BC3-40CA-9F7E-4D4A899E531F}" dt="2026-04-15T17:49:21.007" v="1055" actId="26606"/>
        <pc:sldMkLst>
          <pc:docMk/>
          <pc:sldMk cId="481725821" sldId="258"/>
        </pc:sldMkLst>
        <pc:spChg chg="add">
          <ac:chgData name="Ben Bish" userId="5d8466eb-6821-44f1-8fe1-cc695fe63fa8" providerId="ADAL" clId="{EDF2EFED-4BC3-40CA-9F7E-4D4A899E531F}" dt="2026-04-15T17:49:21.007" v="1055" actId="26606"/>
          <ac:spMkLst>
            <pc:docMk/>
            <pc:sldMk cId="481725821" sldId="258"/>
            <ac:spMk id="101" creationId="{BD4C0BBB-0042-4603-A226-6117F3FD5B3C}"/>
          </ac:spMkLst>
        </pc:spChg>
        <pc:spChg chg="add">
          <ac:chgData name="Ben Bish" userId="5d8466eb-6821-44f1-8fe1-cc695fe63fa8" providerId="ADAL" clId="{EDF2EFED-4BC3-40CA-9F7E-4D4A899E531F}" dt="2026-04-15T17:49:21.007" v="1055" actId="26606"/>
          <ac:spMkLst>
            <pc:docMk/>
            <pc:sldMk cId="481725821" sldId="258"/>
            <ac:spMk id="103" creationId="{58277E02-8052-4DAB-9140-864FC3F8140E}"/>
          </ac:spMkLst>
        </pc:spChg>
        <pc:spChg chg="add">
          <ac:chgData name="Ben Bish" userId="5d8466eb-6821-44f1-8fe1-cc695fe63fa8" providerId="ADAL" clId="{EDF2EFED-4BC3-40CA-9F7E-4D4A899E531F}" dt="2026-04-15T17:49:21.007" v="1055" actId="26606"/>
          <ac:spMkLst>
            <pc:docMk/>
            <pc:sldMk cId="481725821" sldId="258"/>
            <ac:spMk id="104" creationId="{F7A8738A-7386-464C-98EF-9EB4F856EF6F}"/>
          </ac:spMkLst>
        </pc:spChg>
        <pc:spChg chg="add">
          <ac:chgData name="Ben Bish" userId="5d8466eb-6821-44f1-8fe1-cc695fe63fa8" providerId="ADAL" clId="{EDF2EFED-4BC3-40CA-9F7E-4D4A899E531F}" dt="2026-04-15T17:49:21.007" v="1055" actId="26606"/>
          <ac:spMkLst>
            <pc:docMk/>
            <pc:sldMk cId="481725821" sldId="258"/>
            <ac:spMk id="105" creationId="{C4A98402-3932-4318-B57D-2E10D76DDF48}"/>
          </ac:spMkLst>
        </pc:spChg>
        <pc:picChg chg="add mod">
          <ac:chgData name="Ben Bish" userId="5d8466eb-6821-44f1-8fe1-cc695fe63fa8" providerId="ADAL" clId="{EDF2EFED-4BC3-40CA-9F7E-4D4A899E531F}" dt="2026-04-15T17:49:10.210" v="1048" actId="26606"/>
          <ac:picMkLst>
            <pc:docMk/>
            <pc:sldMk cId="481725821" sldId="258"/>
            <ac:picMk id="4" creationId="{CDDE7CCA-C49A-6B9C-E928-3F74C3C5D6B1}"/>
          </ac:picMkLst>
        </pc:picChg>
      </pc:sldChg>
      <pc:sldChg chg="addSp delSp modSp new mod setBg">
        <pc:chgData name="Ben Bish" userId="5d8466eb-6821-44f1-8fe1-cc695fe63fa8" providerId="ADAL" clId="{EDF2EFED-4BC3-40CA-9F7E-4D4A899E531F}" dt="2026-04-07T18:24:18.865" v="419" actId="26606"/>
        <pc:sldMkLst>
          <pc:docMk/>
          <pc:sldMk cId="3954287642" sldId="259"/>
        </pc:sldMkLst>
        <pc:spChg chg="mod">
          <ac:chgData name="Ben Bish" userId="5d8466eb-6821-44f1-8fe1-cc695fe63fa8" providerId="ADAL" clId="{EDF2EFED-4BC3-40CA-9F7E-4D4A899E531F}" dt="2026-04-07T18:24:18.865" v="419" actId="26606"/>
          <ac:spMkLst>
            <pc:docMk/>
            <pc:sldMk cId="3954287642" sldId="259"/>
            <ac:spMk id="2" creationId="{5BDD5AC2-5C9E-D3A2-1C0D-86C9028E698D}"/>
          </ac:spMkLst>
        </pc:spChg>
        <pc:spChg chg="add">
          <ac:chgData name="Ben Bish" userId="5d8466eb-6821-44f1-8fe1-cc695fe63fa8" providerId="ADAL" clId="{EDF2EFED-4BC3-40CA-9F7E-4D4A899E531F}" dt="2026-04-07T18:24:18.865" v="419" actId="26606"/>
          <ac:spMkLst>
            <pc:docMk/>
            <pc:sldMk cId="3954287642" sldId="259"/>
            <ac:spMk id="9" creationId="{040BF4A1-714C-419E-A19F-578DE93BE02F}"/>
          </ac:spMkLst>
        </pc:spChg>
        <pc:spChg chg="add">
          <ac:chgData name="Ben Bish" userId="5d8466eb-6821-44f1-8fe1-cc695fe63fa8" providerId="ADAL" clId="{EDF2EFED-4BC3-40CA-9F7E-4D4A899E531F}" dt="2026-04-07T18:24:18.865" v="419" actId="26606"/>
          <ac:spMkLst>
            <pc:docMk/>
            <pc:sldMk cId="3954287642" sldId="259"/>
            <ac:spMk id="11" creationId="{2F91A9BD-D57F-4941-931F-40597AB37017}"/>
          </ac:spMkLst>
        </pc:spChg>
        <pc:spChg chg="add">
          <ac:chgData name="Ben Bish" userId="5d8466eb-6821-44f1-8fe1-cc695fe63fa8" providerId="ADAL" clId="{EDF2EFED-4BC3-40CA-9F7E-4D4A899E531F}" dt="2026-04-07T18:24:18.865" v="419" actId="26606"/>
          <ac:spMkLst>
            <pc:docMk/>
            <pc:sldMk cId="3954287642" sldId="259"/>
            <ac:spMk id="13" creationId="{C54DB264-9467-4730-B9E9-C9A97DD66920}"/>
          </ac:spMkLst>
        </pc:spChg>
        <pc:spChg chg="add">
          <ac:chgData name="Ben Bish" userId="5d8466eb-6821-44f1-8fe1-cc695fe63fa8" providerId="ADAL" clId="{EDF2EFED-4BC3-40CA-9F7E-4D4A899E531F}" dt="2026-04-07T18:24:18.865" v="419" actId="26606"/>
          <ac:spMkLst>
            <pc:docMk/>
            <pc:sldMk cId="3954287642" sldId="259"/>
            <ac:spMk id="15" creationId="{BB097F88-2120-47B4-B891-5B28F66BBD4A}"/>
          </ac:spMkLst>
        </pc:spChg>
        <pc:spChg chg="add">
          <ac:chgData name="Ben Bish" userId="5d8466eb-6821-44f1-8fe1-cc695fe63fa8" providerId="ADAL" clId="{EDF2EFED-4BC3-40CA-9F7E-4D4A899E531F}" dt="2026-04-07T18:24:18.865" v="419" actId="26606"/>
          <ac:spMkLst>
            <pc:docMk/>
            <pc:sldMk cId="3954287642" sldId="259"/>
            <ac:spMk id="17" creationId="{BF9338F5-05AB-4DC5-BD1C-1A9F26C38A7A}"/>
          </ac:spMkLst>
        </pc:spChg>
        <pc:graphicFrameChg chg="add">
          <ac:chgData name="Ben Bish" userId="5d8466eb-6821-44f1-8fe1-cc695fe63fa8" providerId="ADAL" clId="{EDF2EFED-4BC3-40CA-9F7E-4D4A899E531F}" dt="2026-04-07T18:24:18.865" v="419" actId="26606"/>
          <ac:graphicFrameMkLst>
            <pc:docMk/>
            <pc:sldMk cId="3954287642" sldId="259"/>
            <ac:graphicFrameMk id="5" creationId="{0DB3CF85-AA60-7805-C314-C2FA5D15C6E8}"/>
          </ac:graphicFrameMkLst>
        </pc:graphicFrameChg>
      </pc:sldChg>
      <pc:sldChg chg="addSp delSp modSp new mod setBg">
        <pc:chgData name="Ben Bish" userId="5d8466eb-6821-44f1-8fe1-cc695fe63fa8" providerId="ADAL" clId="{EDF2EFED-4BC3-40CA-9F7E-4D4A899E531F}" dt="2026-04-08T13:28:57.829" v="540" actId="20577"/>
        <pc:sldMkLst>
          <pc:docMk/>
          <pc:sldMk cId="169751307" sldId="260"/>
        </pc:sldMkLst>
        <pc:spChg chg="mod">
          <ac:chgData name="Ben Bish" userId="5d8466eb-6821-44f1-8fe1-cc695fe63fa8" providerId="ADAL" clId="{EDF2EFED-4BC3-40CA-9F7E-4D4A899E531F}" dt="2026-04-07T18:25:50.033" v="502" actId="26606"/>
          <ac:spMkLst>
            <pc:docMk/>
            <pc:sldMk cId="169751307" sldId="260"/>
            <ac:spMk id="2" creationId="{3F9091AE-636C-6CCC-6E69-7FA852359E94}"/>
          </ac:spMkLst>
        </pc:spChg>
        <pc:spChg chg="add">
          <ac:chgData name="Ben Bish" userId="5d8466eb-6821-44f1-8fe1-cc695fe63fa8" providerId="ADAL" clId="{EDF2EFED-4BC3-40CA-9F7E-4D4A899E531F}" dt="2026-04-07T18:25:50.033" v="502" actId="26606"/>
          <ac:spMkLst>
            <pc:docMk/>
            <pc:sldMk cId="169751307" sldId="260"/>
            <ac:spMk id="9" creationId="{040BF4A1-714C-419E-A19F-578DE93BE02F}"/>
          </ac:spMkLst>
        </pc:spChg>
        <pc:spChg chg="add">
          <ac:chgData name="Ben Bish" userId="5d8466eb-6821-44f1-8fe1-cc695fe63fa8" providerId="ADAL" clId="{EDF2EFED-4BC3-40CA-9F7E-4D4A899E531F}" dt="2026-04-07T18:25:50.033" v="502" actId="26606"/>
          <ac:spMkLst>
            <pc:docMk/>
            <pc:sldMk cId="169751307" sldId="260"/>
            <ac:spMk id="11" creationId="{2F91A9BD-D57F-4941-931F-40597AB37017}"/>
          </ac:spMkLst>
        </pc:spChg>
        <pc:spChg chg="add">
          <ac:chgData name="Ben Bish" userId="5d8466eb-6821-44f1-8fe1-cc695fe63fa8" providerId="ADAL" clId="{EDF2EFED-4BC3-40CA-9F7E-4D4A899E531F}" dt="2026-04-07T18:25:50.033" v="502" actId="26606"/>
          <ac:spMkLst>
            <pc:docMk/>
            <pc:sldMk cId="169751307" sldId="260"/>
            <ac:spMk id="13" creationId="{C54DB264-9467-4730-B9E9-C9A97DD66920}"/>
          </ac:spMkLst>
        </pc:spChg>
        <pc:spChg chg="add">
          <ac:chgData name="Ben Bish" userId="5d8466eb-6821-44f1-8fe1-cc695fe63fa8" providerId="ADAL" clId="{EDF2EFED-4BC3-40CA-9F7E-4D4A899E531F}" dt="2026-04-07T18:25:50.033" v="502" actId="26606"/>
          <ac:spMkLst>
            <pc:docMk/>
            <pc:sldMk cId="169751307" sldId="260"/>
            <ac:spMk id="15" creationId="{BB097F88-2120-47B4-B891-5B28F66BBD4A}"/>
          </ac:spMkLst>
        </pc:spChg>
        <pc:spChg chg="add">
          <ac:chgData name="Ben Bish" userId="5d8466eb-6821-44f1-8fe1-cc695fe63fa8" providerId="ADAL" clId="{EDF2EFED-4BC3-40CA-9F7E-4D4A899E531F}" dt="2026-04-07T18:25:50.033" v="502" actId="26606"/>
          <ac:spMkLst>
            <pc:docMk/>
            <pc:sldMk cId="169751307" sldId="260"/>
            <ac:spMk id="17" creationId="{BF9338F5-05AB-4DC5-BD1C-1A9F26C38A7A}"/>
          </ac:spMkLst>
        </pc:spChg>
        <pc:graphicFrameChg chg="add modGraphic">
          <ac:chgData name="Ben Bish" userId="5d8466eb-6821-44f1-8fe1-cc695fe63fa8" providerId="ADAL" clId="{EDF2EFED-4BC3-40CA-9F7E-4D4A899E531F}" dt="2026-04-08T13:28:57.829" v="540" actId="20577"/>
          <ac:graphicFrameMkLst>
            <pc:docMk/>
            <pc:sldMk cId="169751307" sldId="260"/>
            <ac:graphicFrameMk id="5" creationId="{05A3813E-76C5-E982-E77B-CB09B68A2B3C}"/>
          </ac:graphicFrameMkLst>
        </pc:graphicFrameChg>
      </pc:sldChg>
      <pc:sldChg chg="addSp delSp modSp new mod setBg">
        <pc:chgData name="Ben Bish" userId="5d8466eb-6821-44f1-8fe1-cc695fe63fa8" providerId="ADAL" clId="{EDF2EFED-4BC3-40CA-9F7E-4D4A899E531F}" dt="2026-04-12T19:03:46.989" v="615" actId="26606"/>
        <pc:sldMkLst>
          <pc:docMk/>
          <pc:sldMk cId="4259446155" sldId="263"/>
        </pc:sldMkLst>
        <pc:spChg chg="mod">
          <ac:chgData name="Ben Bish" userId="5d8466eb-6821-44f1-8fe1-cc695fe63fa8" providerId="ADAL" clId="{EDF2EFED-4BC3-40CA-9F7E-4D4A899E531F}" dt="2026-04-12T19:03:46.989" v="615" actId="26606"/>
          <ac:spMkLst>
            <pc:docMk/>
            <pc:sldMk cId="4259446155" sldId="263"/>
            <ac:spMk id="2" creationId="{6D352784-B9FC-2A00-569A-9053C9990191}"/>
          </ac:spMkLst>
        </pc:spChg>
        <pc:spChg chg="add">
          <ac:chgData name="Ben Bish" userId="5d8466eb-6821-44f1-8fe1-cc695fe63fa8" providerId="ADAL" clId="{EDF2EFED-4BC3-40CA-9F7E-4D4A899E531F}" dt="2026-04-12T19:03:46.989" v="615" actId="26606"/>
          <ac:spMkLst>
            <pc:docMk/>
            <pc:sldMk cId="4259446155" sldId="263"/>
            <ac:spMk id="7" creationId="{BD4C0BBB-0042-4603-A226-6117F3FD5B3C}"/>
          </ac:spMkLst>
        </pc:spChg>
        <pc:spChg chg="add">
          <ac:chgData name="Ben Bish" userId="5d8466eb-6821-44f1-8fe1-cc695fe63fa8" providerId="ADAL" clId="{EDF2EFED-4BC3-40CA-9F7E-4D4A899E531F}" dt="2026-04-12T19:03:46.989" v="615" actId="26606"/>
          <ac:spMkLst>
            <pc:docMk/>
            <pc:sldMk cId="4259446155" sldId="263"/>
            <ac:spMk id="9" creationId="{EC44F520-2598-460E-9F91-B02F60830CA2}"/>
          </ac:spMkLst>
        </pc:spChg>
        <pc:spChg chg="add">
          <ac:chgData name="Ben Bish" userId="5d8466eb-6821-44f1-8fe1-cc695fe63fa8" providerId="ADAL" clId="{EDF2EFED-4BC3-40CA-9F7E-4D4A899E531F}" dt="2026-04-12T19:03:46.989" v="615" actId="26606"/>
          <ac:spMkLst>
            <pc:docMk/>
            <pc:sldMk cId="4259446155" sldId="263"/>
            <ac:spMk id="11" creationId="{3698ABF1-2D7A-4C8C-A41A-095741274679}"/>
          </ac:spMkLst>
        </pc:spChg>
        <pc:spChg chg="add">
          <ac:chgData name="Ben Bish" userId="5d8466eb-6821-44f1-8fe1-cc695fe63fa8" providerId="ADAL" clId="{EDF2EFED-4BC3-40CA-9F7E-4D4A899E531F}" dt="2026-04-12T19:03:46.989" v="615" actId="26606"/>
          <ac:spMkLst>
            <pc:docMk/>
            <pc:sldMk cId="4259446155" sldId="263"/>
            <ac:spMk id="13" creationId="{C5E160AE-3C66-4235-84C0-BD472DE6AC3E}"/>
          </ac:spMkLst>
        </pc:spChg>
        <pc:spChg chg="add">
          <ac:chgData name="Ben Bish" userId="5d8466eb-6821-44f1-8fe1-cc695fe63fa8" providerId="ADAL" clId="{EDF2EFED-4BC3-40CA-9F7E-4D4A899E531F}" dt="2026-04-12T19:03:46.989" v="615" actId="26606"/>
          <ac:spMkLst>
            <pc:docMk/>
            <pc:sldMk cId="4259446155" sldId="263"/>
            <ac:spMk id="15" creationId="{A39CC7EE-929B-4FA6-BA5A-86D02B792418}"/>
          </ac:spMkLst>
        </pc:spChg>
        <pc:spChg chg="add">
          <ac:chgData name="Ben Bish" userId="5d8466eb-6821-44f1-8fe1-cc695fe63fa8" providerId="ADAL" clId="{EDF2EFED-4BC3-40CA-9F7E-4D4A899E531F}" dt="2026-04-12T19:03:46.989" v="615" actId="26606"/>
          <ac:spMkLst>
            <pc:docMk/>
            <pc:sldMk cId="4259446155" sldId="263"/>
            <ac:spMk id="17" creationId="{94BB87F2-3BE0-433A-AD90-24CE82FBFE43}"/>
          </ac:spMkLst>
        </pc:spChg>
        <pc:spChg chg="add">
          <ac:chgData name="Ben Bish" userId="5d8466eb-6821-44f1-8fe1-cc695fe63fa8" providerId="ADAL" clId="{EDF2EFED-4BC3-40CA-9F7E-4D4A899E531F}" dt="2026-04-12T19:03:46.989" v="615" actId="26606"/>
          <ac:spMkLst>
            <pc:docMk/>
            <pc:sldMk cId="4259446155" sldId="263"/>
            <ac:spMk id="19" creationId="{366B6A15-54B2-4DFA-B2EF-ED937D8CC3E7}"/>
          </ac:spMkLst>
        </pc:spChg>
        <pc:spChg chg="add">
          <ac:chgData name="Ben Bish" userId="5d8466eb-6821-44f1-8fe1-cc695fe63fa8" providerId="ADAL" clId="{EDF2EFED-4BC3-40CA-9F7E-4D4A899E531F}" dt="2026-04-12T19:03:46.989" v="615" actId="26606"/>
          <ac:spMkLst>
            <pc:docMk/>
            <pc:sldMk cId="4259446155" sldId="263"/>
            <ac:spMk id="21" creationId="{A60DA6D8-1AE1-42F8-808F-E247404A4473}"/>
          </ac:spMkLst>
        </pc:spChg>
      </pc:sldChg>
      <pc:sldChg chg="addSp delSp modSp new mod setBg modClrScheme chgLayout">
        <pc:chgData name="Ben Bish" userId="5d8466eb-6821-44f1-8fe1-cc695fe63fa8" providerId="ADAL" clId="{EDF2EFED-4BC3-40CA-9F7E-4D4A899E531F}" dt="2026-04-07T15:42:29.731" v="291" actId="26606"/>
        <pc:sldMkLst>
          <pc:docMk/>
          <pc:sldMk cId="2190508681" sldId="264"/>
        </pc:sldMkLst>
        <pc:spChg chg="add mod ord">
          <ac:chgData name="Ben Bish" userId="5d8466eb-6821-44f1-8fe1-cc695fe63fa8" providerId="ADAL" clId="{EDF2EFED-4BC3-40CA-9F7E-4D4A899E531F}" dt="2026-04-07T15:42:29.731" v="291" actId="26606"/>
          <ac:spMkLst>
            <pc:docMk/>
            <pc:sldMk cId="2190508681" sldId="264"/>
            <ac:spMk id="4" creationId="{C2D992A1-8518-D7C1-ED5C-B541C9E81AAD}"/>
          </ac:spMkLst>
        </pc:spChg>
        <pc:spChg chg="add">
          <ac:chgData name="Ben Bish" userId="5d8466eb-6821-44f1-8fe1-cc695fe63fa8" providerId="ADAL" clId="{EDF2EFED-4BC3-40CA-9F7E-4D4A899E531F}" dt="2026-04-07T15:42:29.731" v="291" actId="26606"/>
          <ac:spMkLst>
            <pc:docMk/>
            <pc:sldMk cId="2190508681" sldId="264"/>
            <ac:spMk id="19" creationId="{BD4C0BBB-0042-4603-A226-6117F3FD5B3C}"/>
          </ac:spMkLst>
        </pc:spChg>
        <pc:spChg chg="add">
          <ac:chgData name="Ben Bish" userId="5d8466eb-6821-44f1-8fe1-cc695fe63fa8" providerId="ADAL" clId="{EDF2EFED-4BC3-40CA-9F7E-4D4A899E531F}" dt="2026-04-07T15:42:29.731" v="291" actId="26606"/>
          <ac:spMkLst>
            <pc:docMk/>
            <pc:sldMk cId="2190508681" sldId="264"/>
            <ac:spMk id="21" creationId="{EC44F520-2598-460E-9F91-B02F60830CA2}"/>
          </ac:spMkLst>
        </pc:spChg>
        <pc:spChg chg="add">
          <ac:chgData name="Ben Bish" userId="5d8466eb-6821-44f1-8fe1-cc695fe63fa8" providerId="ADAL" clId="{EDF2EFED-4BC3-40CA-9F7E-4D4A899E531F}" dt="2026-04-07T15:42:29.731" v="291" actId="26606"/>
          <ac:spMkLst>
            <pc:docMk/>
            <pc:sldMk cId="2190508681" sldId="264"/>
            <ac:spMk id="23" creationId="{BB02F283-AD3D-43EB-8EB3-EEABE7B685DD}"/>
          </ac:spMkLst>
        </pc:spChg>
        <pc:spChg chg="add">
          <ac:chgData name="Ben Bish" userId="5d8466eb-6821-44f1-8fe1-cc695fe63fa8" providerId="ADAL" clId="{EDF2EFED-4BC3-40CA-9F7E-4D4A899E531F}" dt="2026-04-07T15:42:29.731" v="291" actId="26606"/>
          <ac:spMkLst>
            <pc:docMk/>
            <pc:sldMk cId="2190508681" sldId="264"/>
            <ac:spMk id="25" creationId="{87267ACD-C9FA-48F7-BA90-C05046F4EEDF}"/>
          </ac:spMkLst>
        </pc:spChg>
        <pc:spChg chg="add">
          <ac:chgData name="Ben Bish" userId="5d8466eb-6821-44f1-8fe1-cc695fe63fa8" providerId="ADAL" clId="{EDF2EFED-4BC3-40CA-9F7E-4D4A899E531F}" dt="2026-04-07T15:42:29.731" v="291" actId="26606"/>
          <ac:spMkLst>
            <pc:docMk/>
            <pc:sldMk cId="2190508681" sldId="264"/>
            <ac:spMk id="27" creationId="{53E17AA8-C417-4F74-9F1B-EAD82A19B73C}"/>
          </ac:spMkLst>
        </pc:spChg>
        <pc:spChg chg="add">
          <ac:chgData name="Ben Bish" userId="5d8466eb-6821-44f1-8fe1-cc695fe63fa8" providerId="ADAL" clId="{EDF2EFED-4BC3-40CA-9F7E-4D4A899E531F}" dt="2026-04-07T15:42:29.731" v="291" actId="26606"/>
          <ac:spMkLst>
            <pc:docMk/>
            <pc:sldMk cId="2190508681" sldId="264"/>
            <ac:spMk id="29" creationId="{D79F9CB9-0076-49F5-845A-C97CCFC1639A}"/>
          </ac:spMkLst>
        </pc:spChg>
        <pc:spChg chg="add">
          <ac:chgData name="Ben Bish" userId="5d8466eb-6821-44f1-8fe1-cc695fe63fa8" providerId="ADAL" clId="{EDF2EFED-4BC3-40CA-9F7E-4D4A899E531F}" dt="2026-04-07T15:42:29.731" v="291" actId="26606"/>
          <ac:spMkLst>
            <pc:docMk/>
            <pc:sldMk cId="2190508681" sldId="264"/>
            <ac:spMk id="31" creationId="{0567348B-D4F9-4978-8FB4-D4031CD133ED}"/>
          </ac:spMkLst>
        </pc:spChg>
        <pc:picChg chg="add mod">
          <ac:chgData name="Ben Bish" userId="5d8466eb-6821-44f1-8fe1-cc695fe63fa8" providerId="ADAL" clId="{EDF2EFED-4BC3-40CA-9F7E-4D4A899E531F}" dt="2026-04-07T15:42:29.731" v="291" actId="26606"/>
          <ac:picMkLst>
            <pc:docMk/>
            <pc:sldMk cId="2190508681" sldId="264"/>
            <ac:picMk id="14" creationId="{F5250B5A-BF76-86D2-60F5-3F39C59B10CC}"/>
          </ac:picMkLst>
        </pc:picChg>
      </pc:sldChg>
      <pc:sldChg chg="addSp delSp modSp new mod modAnim">
        <pc:chgData name="Ben Bish" userId="5d8466eb-6821-44f1-8fe1-cc695fe63fa8" providerId="ADAL" clId="{EDF2EFED-4BC3-40CA-9F7E-4D4A899E531F}" dt="2026-04-10T16:00:22.344" v="603"/>
        <pc:sldMkLst>
          <pc:docMk/>
          <pc:sldMk cId="2526067870" sldId="265"/>
        </pc:sldMkLst>
        <pc:spChg chg="mod">
          <ac:chgData name="Ben Bish" userId="5d8466eb-6821-44f1-8fe1-cc695fe63fa8" providerId="ADAL" clId="{EDF2EFED-4BC3-40CA-9F7E-4D4A899E531F}" dt="2026-04-08T21:12:40.384" v="585" actId="122"/>
          <ac:spMkLst>
            <pc:docMk/>
            <pc:sldMk cId="2526067870" sldId="265"/>
            <ac:spMk id="2" creationId="{149FFADC-411A-E993-8F96-47F22155D12A}"/>
          </ac:spMkLst>
        </pc:spChg>
        <pc:spChg chg="add mod">
          <ac:chgData name="Ben Bish" userId="5d8466eb-6821-44f1-8fe1-cc695fe63fa8" providerId="ADAL" clId="{EDF2EFED-4BC3-40CA-9F7E-4D4A899E531F}" dt="2026-04-10T16:00:01.586" v="601" actId="13822"/>
          <ac:spMkLst>
            <pc:docMk/>
            <pc:sldMk cId="2526067870" sldId="265"/>
            <ac:spMk id="13" creationId="{C6C03B4B-941E-12CD-3E20-09BB81715BFA}"/>
          </ac:spMkLst>
        </pc:spChg>
        <pc:picChg chg="add mod modCrop">
          <ac:chgData name="Ben Bish" userId="5d8466eb-6821-44f1-8fe1-cc695fe63fa8" providerId="ADAL" clId="{EDF2EFED-4BC3-40CA-9F7E-4D4A899E531F}" dt="2026-04-08T21:13:35.418" v="593" actId="1076"/>
          <ac:picMkLst>
            <pc:docMk/>
            <pc:sldMk cId="2526067870" sldId="265"/>
            <ac:picMk id="6" creationId="{9840941B-4E44-02E8-D7B5-2EA7A733D3DE}"/>
          </ac:picMkLst>
        </pc:picChg>
        <pc:picChg chg="add mod modCrop">
          <ac:chgData name="Ben Bish" userId="5d8466eb-6821-44f1-8fe1-cc695fe63fa8" providerId="ADAL" clId="{EDF2EFED-4BC3-40CA-9F7E-4D4A899E531F}" dt="2026-04-08T21:13:40.700" v="594" actId="1076"/>
          <ac:picMkLst>
            <pc:docMk/>
            <pc:sldMk cId="2526067870" sldId="265"/>
            <ac:picMk id="12" creationId="{BE028F8B-1FEF-E916-3D04-25D6FF9DB195}"/>
          </ac:picMkLst>
        </pc:picChg>
      </pc:sldChg>
      <pc:sldChg chg="addSp delSp modSp mod ord addAnim delAnim">
        <pc:chgData name="Ben Bish" userId="5d8466eb-6821-44f1-8fe1-cc695fe63fa8" providerId="ADAL" clId="{EDF2EFED-4BC3-40CA-9F7E-4D4A899E531F}" dt="2026-04-16T16:57:07.155" v="1095" actId="26606"/>
        <pc:sldMkLst>
          <pc:docMk/>
          <pc:sldMk cId="1116057968" sldId="268"/>
        </pc:sldMkLst>
        <pc:spChg chg="mod ord">
          <ac:chgData name="Ben Bish" userId="5d8466eb-6821-44f1-8fe1-cc695fe63fa8" providerId="ADAL" clId="{EDF2EFED-4BC3-40CA-9F7E-4D4A899E531F}" dt="2026-04-13T15:50:52.709" v="625" actId="26606"/>
          <ac:spMkLst>
            <pc:docMk/>
            <pc:sldMk cId="1116057968" sldId="268"/>
            <ac:spMk id="4" creationId="{23B936B4-68CB-F01E-29AB-0B4A4CF17253}"/>
          </ac:spMkLst>
        </pc:spChg>
        <pc:spChg chg="add del">
          <ac:chgData name="Ben Bish" userId="5d8466eb-6821-44f1-8fe1-cc695fe63fa8" providerId="ADAL" clId="{EDF2EFED-4BC3-40CA-9F7E-4D4A899E531F}" dt="2026-04-16T16:57:07.155" v="1095" actId="26606"/>
          <ac:spMkLst>
            <pc:docMk/>
            <pc:sldMk cId="1116057968" sldId="268"/>
            <ac:spMk id="66" creationId="{BD4C0BBB-0042-4603-A226-6117F3FD5B3C}"/>
          </ac:spMkLst>
        </pc:spChg>
        <pc:spChg chg="del">
          <ac:chgData name="Ben Bish" userId="5d8466eb-6821-44f1-8fe1-cc695fe63fa8" providerId="ADAL" clId="{EDF2EFED-4BC3-40CA-9F7E-4D4A899E531F}" dt="2026-04-16T16:57:07.155" v="1095" actId="26606"/>
          <ac:spMkLst>
            <pc:docMk/>
            <pc:sldMk cId="1116057968" sldId="268"/>
            <ac:spMk id="67" creationId="{EC44F520-2598-460E-9F91-B02F60830CA2}"/>
          </ac:spMkLst>
        </pc:spChg>
        <pc:spChg chg="add del">
          <ac:chgData name="Ben Bish" userId="5d8466eb-6821-44f1-8fe1-cc695fe63fa8" providerId="ADAL" clId="{EDF2EFED-4BC3-40CA-9F7E-4D4A899E531F}" dt="2026-04-16T16:57:07.155" v="1095" actId="26606"/>
          <ac:spMkLst>
            <pc:docMk/>
            <pc:sldMk cId="1116057968" sldId="268"/>
            <ac:spMk id="69" creationId="{87267ACD-C9FA-48F7-BA90-C05046F4EEDF}"/>
          </ac:spMkLst>
        </pc:spChg>
        <pc:spChg chg="add del">
          <ac:chgData name="Ben Bish" userId="5d8466eb-6821-44f1-8fe1-cc695fe63fa8" providerId="ADAL" clId="{EDF2EFED-4BC3-40CA-9F7E-4D4A899E531F}" dt="2026-04-16T16:57:07.155" v="1095" actId="26606"/>
          <ac:spMkLst>
            <pc:docMk/>
            <pc:sldMk cId="1116057968" sldId="268"/>
            <ac:spMk id="70" creationId="{53E17AA8-C417-4F74-9F1B-EAD82A19B73C}"/>
          </ac:spMkLst>
        </pc:spChg>
        <pc:spChg chg="add del">
          <ac:chgData name="Ben Bish" userId="5d8466eb-6821-44f1-8fe1-cc695fe63fa8" providerId="ADAL" clId="{EDF2EFED-4BC3-40CA-9F7E-4D4A899E531F}" dt="2026-04-16T16:57:07.155" v="1095" actId="26606"/>
          <ac:spMkLst>
            <pc:docMk/>
            <pc:sldMk cId="1116057968" sldId="268"/>
            <ac:spMk id="71" creationId="{D79F9CB9-0076-49F5-845A-C97CCFC1639A}"/>
          </ac:spMkLst>
        </pc:spChg>
        <pc:spChg chg="add del">
          <ac:chgData name="Ben Bish" userId="5d8466eb-6821-44f1-8fe1-cc695fe63fa8" providerId="ADAL" clId="{EDF2EFED-4BC3-40CA-9F7E-4D4A899E531F}" dt="2026-04-16T16:57:07.155" v="1095" actId="26606"/>
          <ac:spMkLst>
            <pc:docMk/>
            <pc:sldMk cId="1116057968" sldId="268"/>
            <ac:spMk id="72" creationId="{0567348B-D4F9-4978-8FB4-D4031CD133ED}"/>
          </ac:spMkLst>
        </pc:spChg>
        <pc:spChg chg="add">
          <ac:chgData name="Ben Bish" userId="5d8466eb-6821-44f1-8fe1-cc695fe63fa8" providerId="ADAL" clId="{EDF2EFED-4BC3-40CA-9F7E-4D4A899E531F}" dt="2026-04-16T16:57:07.155" v="1095" actId="26606"/>
          <ac:spMkLst>
            <pc:docMk/>
            <pc:sldMk cId="1116057968" sldId="268"/>
            <ac:spMk id="77" creationId="{BD4C0BBB-0042-4603-A226-6117F3FD5B3C}"/>
          </ac:spMkLst>
        </pc:spChg>
        <pc:spChg chg="add">
          <ac:chgData name="Ben Bish" userId="5d8466eb-6821-44f1-8fe1-cc695fe63fa8" providerId="ADAL" clId="{EDF2EFED-4BC3-40CA-9F7E-4D4A899E531F}" dt="2026-04-16T16:57:07.155" v="1095" actId="26606"/>
          <ac:spMkLst>
            <pc:docMk/>
            <pc:sldMk cId="1116057968" sldId="268"/>
            <ac:spMk id="79" creationId="{EC44F520-2598-460E-9F91-B02F60830CA2}"/>
          </ac:spMkLst>
        </pc:spChg>
        <pc:spChg chg="add">
          <ac:chgData name="Ben Bish" userId="5d8466eb-6821-44f1-8fe1-cc695fe63fa8" providerId="ADAL" clId="{EDF2EFED-4BC3-40CA-9F7E-4D4A899E531F}" dt="2026-04-16T16:57:07.155" v="1095" actId="26606"/>
          <ac:spMkLst>
            <pc:docMk/>
            <pc:sldMk cId="1116057968" sldId="268"/>
            <ac:spMk id="87" creationId="{D79F9CB9-0076-49F5-845A-C97CCFC1639A}"/>
          </ac:spMkLst>
        </pc:spChg>
        <pc:spChg chg="add">
          <ac:chgData name="Ben Bish" userId="5d8466eb-6821-44f1-8fe1-cc695fe63fa8" providerId="ADAL" clId="{EDF2EFED-4BC3-40CA-9F7E-4D4A899E531F}" dt="2026-04-16T16:57:07.155" v="1095" actId="26606"/>
          <ac:spMkLst>
            <pc:docMk/>
            <pc:sldMk cId="1116057968" sldId="268"/>
            <ac:spMk id="89" creationId="{0567348B-D4F9-4978-8FB4-D4031CD133ED}"/>
          </ac:spMkLst>
        </pc:spChg>
        <pc:picChg chg="add del mod">
          <ac:chgData name="Ben Bish" userId="5d8466eb-6821-44f1-8fe1-cc695fe63fa8" providerId="ADAL" clId="{EDF2EFED-4BC3-40CA-9F7E-4D4A899E531F}" dt="2026-04-16T16:56:59.592" v="1093" actId="478"/>
          <ac:picMkLst>
            <pc:docMk/>
            <pc:sldMk cId="1116057968" sldId="268"/>
            <ac:picMk id="3" creationId="{A3748138-95D5-E926-6018-8DB100ABC20B}"/>
          </ac:picMkLst>
        </pc:picChg>
        <pc:picChg chg="add">
          <ac:chgData name="Ben Bish" userId="5d8466eb-6821-44f1-8fe1-cc695fe63fa8" providerId="ADAL" clId="{EDF2EFED-4BC3-40CA-9F7E-4D4A899E531F}" dt="2026-04-16T16:57:01.198" v="1094" actId="22"/>
          <ac:picMkLst>
            <pc:docMk/>
            <pc:sldMk cId="1116057968" sldId="268"/>
            <ac:picMk id="5" creationId="{E9017482-DA22-ED82-BE50-A2C014ECD53D}"/>
          </ac:picMkLst>
        </pc:picChg>
      </pc:sldChg>
      <pc:sldChg chg="addSp delSp modSp mod modNotesTx">
        <pc:chgData name="Ben Bish" userId="5d8466eb-6821-44f1-8fe1-cc695fe63fa8" providerId="ADAL" clId="{EDF2EFED-4BC3-40CA-9F7E-4D4A899E531F}" dt="2026-04-17T17:47:09.632" v="1182" actId="313"/>
        <pc:sldMkLst>
          <pc:docMk/>
          <pc:sldMk cId="2653444671" sldId="269"/>
        </pc:sldMkLst>
        <pc:spChg chg="add mod">
          <ac:chgData name="Ben Bish" userId="5d8466eb-6821-44f1-8fe1-cc695fe63fa8" providerId="ADAL" clId="{EDF2EFED-4BC3-40CA-9F7E-4D4A899E531F}" dt="2026-04-13T16:44:07.075" v="885" actId="404"/>
          <ac:spMkLst>
            <pc:docMk/>
            <pc:sldMk cId="2653444671" sldId="269"/>
            <ac:spMk id="2" creationId="{61FC0AB3-823F-F8DB-EDE1-8D262DB4BA18}"/>
          </ac:spMkLst>
        </pc:spChg>
        <pc:spChg chg="mod">
          <ac:chgData name="Ben Bish" userId="5d8466eb-6821-44f1-8fe1-cc695fe63fa8" providerId="ADAL" clId="{EDF2EFED-4BC3-40CA-9F7E-4D4A899E531F}" dt="2026-04-13T16:44:20.696" v="886" actId="313"/>
          <ac:spMkLst>
            <pc:docMk/>
            <pc:sldMk cId="2653444671" sldId="269"/>
            <ac:spMk id="4" creationId="{4064A8BA-5D85-8DAD-0F8F-1034B449BD2E}"/>
          </ac:spMkLst>
        </pc:spChg>
        <pc:spChg chg="add mod">
          <ac:chgData name="Ben Bish" userId="5d8466eb-6821-44f1-8fe1-cc695fe63fa8" providerId="ADAL" clId="{EDF2EFED-4BC3-40CA-9F7E-4D4A899E531F}" dt="2026-04-13T16:08:41.696" v="762" actId="1076"/>
          <ac:spMkLst>
            <pc:docMk/>
            <pc:sldMk cId="2653444671" sldId="269"/>
            <ac:spMk id="6" creationId="{996DB75A-F1CA-E183-6CA5-A0B99A833A8A}"/>
          </ac:spMkLst>
        </pc:spChg>
        <pc:spChg chg="add mod">
          <ac:chgData name="Ben Bish" userId="5d8466eb-6821-44f1-8fe1-cc695fe63fa8" providerId="ADAL" clId="{EDF2EFED-4BC3-40CA-9F7E-4D4A899E531F}" dt="2026-04-13T16:06:27.803" v="665" actId="1076"/>
          <ac:spMkLst>
            <pc:docMk/>
            <pc:sldMk cId="2653444671" sldId="269"/>
            <ac:spMk id="7" creationId="{2B23828D-F435-F156-9749-E6EBC92B028C}"/>
          </ac:spMkLst>
        </pc:spChg>
        <pc:spChg chg="add mod">
          <ac:chgData name="Ben Bish" userId="5d8466eb-6821-44f1-8fe1-cc695fe63fa8" providerId="ADAL" clId="{EDF2EFED-4BC3-40CA-9F7E-4D4A899E531F}" dt="2026-04-13T16:06:52.599" v="693" actId="1076"/>
          <ac:spMkLst>
            <pc:docMk/>
            <pc:sldMk cId="2653444671" sldId="269"/>
            <ac:spMk id="8" creationId="{7AE163EB-71B9-A603-CF90-080848D95E0C}"/>
          </ac:spMkLst>
        </pc:spChg>
        <pc:spChg chg="add mod">
          <ac:chgData name="Ben Bish" userId="5d8466eb-6821-44f1-8fe1-cc695fe63fa8" providerId="ADAL" clId="{EDF2EFED-4BC3-40CA-9F7E-4D4A899E531F}" dt="2026-04-15T17:34:45.558" v="972" actId="20577"/>
          <ac:spMkLst>
            <pc:docMk/>
            <pc:sldMk cId="2653444671" sldId="269"/>
            <ac:spMk id="9" creationId="{DB5101CA-2B3D-F025-1830-1274C360EC34}"/>
          </ac:spMkLst>
        </pc:spChg>
        <pc:spChg chg="add mod">
          <ac:chgData name="Ben Bish" userId="5d8466eb-6821-44f1-8fe1-cc695fe63fa8" providerId="ADAL" clId="{EDF2EFED-4BC3-40CA-9F7E-4D4A899E531F}" dt="2026-04-13T16:15:04.430" v="765" actId="1076"/>
          <ac:spMkLst>
            <pc:docMk/>
            <pc:sldMk cId="2653444671" sldId="269"/>
            <ac:spMk id="10" creationId="{19AC66DD-7A1F-5FE2-F06A-203A36FFE395}"/>
          </ac:spMkLst>
        </pc:spChg>
        <pc:spChg chg="add mod">
          <ac:chgData name="Ben Bish" userId="5d8466eb-6821-44f1-8fe1-cc695fe63fa8" providerId="ADAL" clId="{EDF2EFED-4BC3-40CA-9F7E-4D4A899E531F}" dt="2026-04-15T23:07:20.834" v="1073" actId="20577"/>
          <ac:spMkLst>
            <pc:docMk/>
            <pc:sldMk cId="2653444671" sldId="269"/>
            <ac:spMk id="11" creationId="{4AC7DBE8-A446-A644-C34A-C65A5C15EE17}"/>
          </ac:spMkLst>
        </pc:spChg>
        <pc:spChg chg="add mod">
          <ac:chgData name="Ben Bish" userId="5d8466eb-6821-44f1-8fe1-cc695fe63fa8" providerId="ADAL" clId="{EDF2EFED-4BC3-40CA-9F7E-4D4A899E531F}" dt="2026-04-13T16:43:15.163" v="833" actId="688"/>
          <ac:spMkLst>
            <pc:docMk/>
            <pc:sldMk cId="2653444671" sldId="269"/>
            <ac:spMk id="12" creationId="{E4CB6A95-2194-1AF4-598C-EAC63005B80D}"/>
          </ac:spMkLst>
        </pc:spChg>
        <pc:spChg chg="add mod">
          <ac:chgData name="Ben Bish" userId="5d8466eb-6821-44f1-8fe1-cc695fe63fa8" providerId="ADAL" clId="{EDF2EFED-4BC3-40CA-9F7E-4D4A899E531F}" dt="2026-04-13T16:44:02.526" v="884" actId="1076"/>
          <ac:spMkLst>
            <pc:docMk/>
            <pc:sldMk cId="2653444671" sldId="269"/>
            <ac:spMk id="13" creationId="{934E4358-BF82-11A6-8347-14D975AD52C1}"/>
          </ac:spMkLst>
        </pc:spChg>
      </pc:sldChg>
      <pc:sldMasterChg chg="add del addSldLayout delSldLayout">
        <pc:chgData name="Ben Bish" userId="5d8466eb-6821-44f1-8fe1-cc695fe63fa8" providerId="ADAL" clId="{EDF2EFED-4BC3-40CA-9F7E-4D4A899E531F}" dt="2026-04-04T20:36:21.942" v="107" actId="26606"/>
        <pc:sldMasterMkLst>
          <pc:docMk/>
          <pc:sldMasterMk cId="803326704" sldId="2147483828"/>
        </pc:sldMasterMkLst>
        <pc:sldLayoutChg chg="add del">
          <pc:chgData name="Ben Bish" userId="5d8466eb-6821-44f1-8fe1-cc695fe63fa8" providerId="ADAL" clId="{EDF2EFED-4BC3-40CA-9F7E-4D4A899E531F}" dt="2026-04-04T20:36:21.942" v="107" actId="26606"/>
          <pc:sldLayoutMkLst>
            <pc:docMk/>
            <pc:sldMasterMk cId="803326704" sldId="2147483828"/>
            <pc:sldLayoutMk cId="2145876990" sldId="2147483817"/>
          </pc:sldLayoutMkLst>
        </pc:sldLayoutChg>
        <pc:sldLayoutChg chg="add del">
          <pc:chgData name="Ben Bish" userId="5d8466eb-6821-44f1-8fe1-cc695fe63fa8" providerId="ADAL" clId="{EDF2EFED-4BC3-40CA-9F7E-4D4A899E531F}" dt="2026-04-04T20:36:21.942" v="107" actId="26606"/>
          <pc:sldLayoutMkLst>
            <pc:docMk/>
            <pc:sldMasterMk cId="803326704" sldId="2147483828"/>
            <pc:sldLayoutMk cId="2492836811" sldId="2147483818"/>
          </pc:sldLayoutMkLst>
        </pc:sldLayoutChg>
        <pc:sldLayoutChg chg="add del">
          <pc:chgData name="Ben Bish" userId="5d8466eb-6821-44f1-8fe1-cc695fe63fa8" providerId="ADAL" clId="{EDF2EFED-4BC3-40CA-9F7E-4D4A899E531F}" dt="2026-04-04T20:36:21.942" v="107" actId="26606"/>
          <pc:sldLayoutMkLst>
            <pc:docMk/>
            <pc:sldMasterMk cId="803326704" sldId="2147483828"/>
            <pc:sldLayoutMk cId="1640099730" sldId="2147483819"/>
          </pc:sldLayoutMkLst>
        </pc:sldLayoutChg>
        <pc:sldLayoutChg chg="add del">
          <pc:chgData name="Ben Bish" userId="5d8466eb-6821-44f1-8fe1-cc695fe63fa8" providerId="ADAL" clId="{EDF2EFED-4BC3-40CA-9F7E-4D4A899E531F}" dt="2026-04-04T20:36:21.942" v="107" actId="26606"/>
          <pc:sldLayoutMkLst>
            <pc:docMk/>
            <pc:sldMasterMk cId="803326704" sldId="2147483828"/>
            <pc:sldLayoutMk cId="1806057561" sldId="2147483820"/>
          </pc:sldLayoutMkLst>
        </pc:sldLayoutChg>
        <pc:sldLayoutChg chg="add del">
          <pc:chgData name="Ben Bish" userId="5d8466eb-6821-44f1-8fe1-cc695fe63fa8" providerId="ADAL" clId="{EDF2EFED-4BC3-40CA-9F7E-4D4A899E531F}" dt="2026-04-04T20:36:21.942" v="107" actId="26606"/>
          <pc:sldLayoutMkLst>
            <pc:docMk/>
            <pc:sldMasterMk cId="803326704" sldId="2147483828"/>
            <pc:sldLayoutMk cId="352635981" sldId="2147483821"/>
          </pc:sldLayoutMkLst>
        </pc:sldLayoutChg>
        <pc:sldLayoutChg chg="add del">
          <pc:chgData name="Ben Bish" userId="5d8466eb-6821-44f1-8fe1-cc695fe63fa8" providerId="ADAL" clId="{EDF2EFED-4BC3-40CA-9F7E-4D4A899E531F}" dt="2026-04-04T20:36:21.942" v="107" actId="26606"/>
          <pc:sldLayoutMkLst>
            <pc:docMk/>
            <pc:sldMasterMk cId="803326704" sldId="2147483828"/>
            <pc:sldLayoutMk cId="1037945858" sldId="2147483822"/>
          </pc:sldLayoutMkLst>
        </pc:sldLayoutChg>
        <pc:sldLayoutChg chg="add del">
          <pc:chgData name="Ben Bish" userId="5d8466eb-6821-44f1-8fe1-cc695fe63fa8" providerId="ADAL" clId="{EDF2EFED-4BC3-40CA-9F7E-4D4A899E531F}" dt="2026-04-04T20:36:21.942" v="107" actId="26606"/>
          <pc:sldLayoutMkLst>
            <pc:docMk/>
            <pc:sldMasterMk cId="803326704" sldId="2147483828"/>
            <pc:sldLayoutMk cId="3048660028" sldId="2147483823"/>
          </pc:sldLayoutMkLst>
        </pc:sldLayoutChg>
        <pc:sldLayoutChg chg="add del">
          <pc:chgData name="Ben Bish" userId="5d8466eb-6821-44f1-8fe1-cc695fe63fa8" providerId="ADAL" clId="{EDF2EFED-4BC3-40CA-9F7E-4D4A899E531F}" dt="2026-04-04T20:36:21.942" v="107" actId="26606"/>
          <pc:sldLayoutMkLst>
            <pc:docMk/>
            <pc:sldMasterMk cId="803326704" sldId="2147483828"/>
            <pc:sldLayoutMk cId="2870540844" sldId="2147483824"/>
          </pc:sldLayoutMkLst>
        </pc:sldLayoutChg>
        <pc:sldLayoutChg chg="add del">
          <pc:chgData name="Ben Bish" userId="5d8466eb-6821-44f1-8fe1-cc695fe63fa8" providerId="ADAL" clId="{EDF2EFED-4BC3-40CA-9F7E-4D4A899E531F}" dt="2026-04-04T20:36:21.942" v="107" actId="26606"/>
          <pc:sldLayoutMkLst>
            <pc:docMk/>
            <pc:sldMasterMk cId="803326704" sldId="2147483828"/>
            <pc:sldLayoutMk cId="3202192580" sldId="2147483825"/>
          </pc:sldLayoutMkLst>
        </pc:sldLayoutChg>
        <pc:sldLayoutChg chg="add del">
          <pc:chgData name="Ben Bish" userId="5d8466eb-6821-44f1-8fe1-cc695fe63fa8" providerId="ADAL" clId="{EDF2EFED-4BC3-40CA-9F7E-4D4A899E531F}" dt="2026-04-04T20:36:21.942" v="107" actId="26606"/>
          <pc:sldLayoutMkLst>
            <pc:docMk/>
            <pc:sldMasterMk cId="803326704" sldId="2147483828"/>
            <pc:sldLayoutMk cId="2207038450" sldId="2147483826"/>
          </pc:sldLayoutMkLst>
        </pc:sldLayoutChg>
        <pc:sldLayoutChg chg="add del">
          <pc:chgData name="Ben Bish" userId="5d8466eb-6821-44f1-8fe1-cc695fe63fa8" providerId="ADAL" clId="{EDF2EFED-4BC3-40CA-9F7E-4D4A899E531F}" dt="2026-04-04T20:36:21.942" v="107" actId="26606"/>
          <pc:sldLayoutMkLst>
            <pc:docMk/>
            <pc:sldMasterMk cId="803326704" sldId="2147483828"/>
            <pc:sldLayoutMk cId="3295905796" sldId="214748382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DEFFB-CBE3-4D80-97A9-0C22143BDBA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06D203B-76F5-48BA-874E-70594CFC5653}">
      <dgm:prSet/>
      <dgm:spPr/>
      <dgm:t>
        <a:bodyPr/>
        <a:lstStyle/>
        <a:p>
          <a:r>
            <a:rPr lang="en-US"/>
            <a:t>Applied topics learning in Quantum Mechanics and Mathematical Physics</a:t>
          </a:r>
        </a:p>
      </dgm:t>
    </dgm:pt>
    <dgm:pt modelId="{96A43861-C286-4F41-AE95-5C9259D7EC14}" type="parTrans" cxnId="{65AEBFC4-FB41-4B23-BA83-59B1E99F0447}">
      <dgm:prSet/>
      <dgm:spPr/>
      <dgm:t>
        <a:bodyPr/>
        <a:lstStyle/>
        <a:p>
          <a:endParaRPr lang="en-US"/>
        </a:p>
      </dgm:t>
    </dgm:pt>
    <dgm:pt modelId="{33366118-9C3F-4111-B9B3-DAC6BC3E0F64}" type="sibTrans" cxnId="{65AEBFC4-FB41-4B23-BA83-59B1E99F0447}">
      <dgm:prSet/>
      <dgm:spPr/>
      <dgm:t>
        <a:bodyPr/>
        <a:lstStyle/>
        <a:p>
          <a:endParaRPr lang="en-US"/>
        </a:p>
      </dgm:t>
    </dgm:pt>
    <dgm:pt modelId="{379D0BA8-A846-49A5-8FFB-C2B602C4C271}">
      <dgm:prSet/>
      <dgm:spPr/>
      <dgm:t>
        <a:bodyPr/>
        <a:lstStyle/>
        <a:p>
          <a:r>
            <a:rPr lang="en-US"/>
            <a:t>Expanded my knowledge of complex topics</a:t>
          </a:r>
        </a:p>
      </dgm:t>
    </dgm:pt>
    <dgm:pt modelId="{A72DB349-981E-49F6-A754-55835E12BA72}" type="parTrans" cxnId="{B521A71E-A7B1-41EE-85F4-9CDEC132AB63}">
      <dgm:prSet/>
      <dgm:spPr/>
      <dgm:t>
        <a:bodyPr/>
        <a:lstStyle/>
        <a:p>
          <a:endParaRPr lang="en-US"/>
        </a:p>
      </dgm:t>
    </dgm:pt>
    <dgm:pt modelId="{D2FF7E93-CE2C-43F1-8122-C61CC96F7AC3}" type="sibTrans" cxnId="{B521A71E-A7B1-41EE-85F4-9CDEC132AB63}">
      <dgm:prSet/>
      <dgm:spPr/>
      <dgm:t>
        <a:bodyPr/>
        <a:lstStyle/>
        <a:p>
          <a:endParaRPr lang="en-US"/>
        </a:p>
      </dgm:t>
    </dgm:pt>
    <dgm:pt modelId="{F3C7B8FA-AF44-4EA4-9D6A-F26900B7A478}" type="pres">
      <dgm:prSet presAssocID="{EC6DEFFB-CBE3-4D80-97A9-0C22143BDBA7}" presName="vert0" presStyleCnt="0">
        <dgm:presLayoutVars>
          <dgm:dir/>
          <dgm:animOne val="branch"/>
          <dgm:animLvl val="lvl"/>
        </dgm:presLayoutVars>
      </dgm:prSet>
      <dgm:spPr/>
    </dgm:pt>
    <dgm:pt modelId="{3C8AFD18-B439-4594-BB50-81348FFF69D1}" type="pres">
      <dgm:prSet presAssocID="{706D203B-76F5-48BA-874E-70594CFC5653}" presName="thickLine" presStyleLbl="alignNode1" presStyleIdx="0" presStyleCnt="2"/>
      <dgm:spPr/>
    </dgm:pt>
    <dgm:pt modelId="{10142DD2-EEEA-46CE-A69D-214C1C865EC9}" type="pres">
      <dgm:prSet presAssocID="{706D203B-76F5-48BA-874E-70594CFC5653}" presName="horz1" presStyleCnt="0"/>
      <dgm:spPr/>
    </dgm:pt>
    <dgm:pt modelId="{565E8914-AAD4-4E35-94DF-F6BF045313D9}" type="pres">
      <dgm:prSet presAssocID="{706D203B-76F5-48BA-874E-70594CFC5653}" presName="tx1" presStyleLbl="revTx" presStyleIdx="0" presStyleCnt="2"/>
      <dgm:spPr/>
    </dgm:pt>
    <dgm:pt modelId="{0AA224BC-65B7-469A-92F5-39FD5297D58B}" type="pres">
      <dgm:prSet presAssocID="{706D203B-76F5-48BA-874E-70594CFC5653}" presName="vert1" presStyleCnt="0"/>
      <dgm:spPr/>
    </dgm:pt>
    <dgm:pt modelId="{872339B4-5A73-4903-A62B-8243D8583FCB}" type="pres">
      <dgm:prSet presAssocID="{379D0BA8-A846-49A5-8FFB-C2B602C4C271}" presName="thickLine" presStyleLbl="alignNode1" presStyleIdx="1" presStyleCnt="2"/>
      <dgm:spPr/>
    </dgm:pt>
    <dgm:pt modelId="{10FE340E-7627-430D-A423-966044254D83}" type="pres">
      <dgm:prSet presAssocID="{379D0BA8-A846-49A5-8FFB-C2B602C4C271}" presName="horz1" presStyleCnt="0"/>
      <dgm:spPr/>
    </dgm:pt>
    <dgm:pt modelId="{5F67AAF9-AA23-4DB8-BDA5-F366D6738D9B}" type="pres">
      <dgm:prSet presAssocID="{379D0BA8-A846-49A5-8FFB-C2B602C4C271}" presName="tx1" presStyleLbl="revTx" presStyleIdx="1" presStyleCnt="2"/>
      <dgm:spPr/>
    </dgm:pt>
    <dgm:pt modelId="{D8C0A1CD-B84C-4286-914A-CA55AA324706}" type="pres">
      <dgm:prSet presAssocID="{379D0BA8-A846-49A5-8FFB-C2B602C4C271}" presName="vert1" presStyleCnt="0"/>
      <dgm:spPr/>
    </dgm:pt>
  </dgm:ptLst>
  <dgm:cxnLst>
    <dgm:cxn modelId="{B521A71E-A7B1-41EE-85F4-9CDEC132AB63}" srcId="{EC6DEFFB-CBE3-4D80-97A9-0C22143BDBA7}" destId="{379D0BA8-A846-49A5-8FFB-C2B602C4C271}" srcOrd="1" destOrd="0" parTransId="{A72DB349-981E-49F6-A754-55835E12BA72}" sibTransId="{D2FF7E93-CE2C-43F1-8122-C61CC96F7AC3}"/>
    <dgm:cxn modelId="{8E34595C-C210-4035-AE7E-F94EE954FF36}" type="presOf" srcId="{EC6DEFFB-CBE3-4D80-97A9-0C22143BDBA7}" destId="{F3C7B8FA-AF44-4EA4-9D6A-F26900B7A478}" srcOrd="0" destOrd="0" presId="urn:microsoft.com/office/officeart/2008/layout/LinedList"/>
    <dgm:cxn modelId="{65AEBFC4-FB41-4B23-BA83-59B1E99F0447}" srcId="{EC6DEFFB-CBE3-4D80-97A9-0C22143BDBA7}" destId="{706D203B-76F5-48BA-874E-70594CFC5653}" srcOrd="0" destOrd="0" parTransId="{96A43861-C286-4F41-AE95-5C9259D7EC14}" sibTransId="{33366118-9C3F-4111-B9B3-DAC6BC3E0F64}"/>
    <dgm:cxn modelId="{0CA6BED9-4668-45B6-ABD2-A09A45F6E7D1}" type="presOf" srcId="{379D0BA8-A846-49A5-8FFB-C2B602C4C271}" destId="{5F67AAF9-AA23-4DB8-BDA5-F366D6738D9B}" srcOrd="0" destOrd="0" presId="urn:microsoft.com/office/officeart/2008/layout/LinedList"/>
    <dgm:cxn modelId="{EC60A4E0-FA59-4B9B-9EB4-3B066009943E}" type="presOf" srcId="{706D203B-76F5-48BA-874E-70594CFC5653}" destId="{565E8914-AAD4-4E35-94DF-F6BF045313D9}" srcOrd="0" destOrd="0" presId="urn:microsoft.com/office/officeart/2008/layout/LinedList"/>
    <dgm:cxn modelId="{8CAA69EE-49C1-420A-9F94-F2C699CC9568}" type="presParOf" srcId="{F3C7B8FA-AF44-4EA4-9D6A-F26900B7A478}" destId="{3C8AFD18-B439-4594-BB50-81348FFF69D1}" srcOrd="0" destOrd="0" presId="urn:microsoft.com/office/officeart/2008/layout/LinedList"/>
    <dgm:cxn modelId="{6ACD9D87-3D91-4A32-871F-7A64869A7BEE}" type="presParOf" srcId="{F3C7B8FA-AF44-4EA4-9D6A-F26900B7A478}" destId="{10142DD2-EEEA-46CE-A69D-214C1C865EC9}" srcOrd="1" destOrd="0" presId="urn:microsoft.com/office/officeart/2008/layout/LinedList"/>
    <dgm:cxn modelId="{409C85F3-2350-4B9C-9FDF-3779C765F660}" type="presParOf" srcId="{10142DD2-EEEA-46CE-A69D-214C1C865EC9}" destId="{565E8914-AAD4-4E35-94DF-F6BF045313D9}" srcOrd="0" destOrd="0" presId="urn:microsoft.com/office/officeart/2008/layout/LinedList"/>
    <dgm:cxn modelId="{EE230C7C-927C-425A-B753-1DF5C0B8406E}" type="presParOf" srcId="{10142DD2-EEEA-46CE-A69D-214C1C865EC9}" destId="{0AA224BC-65B7-469A-92F5-39FD5297D58B}" srcOrd="1" destOrd="0" presId="urn:microsoft.com/office/officeart/2008/layout/LinedList"/>
    <dgm:cxn modelId="{6B56CFEE-992C-4369-992F-9A352199BBDB}" type="presParOf" srcId="{F3C7B8FA-AF44-4EA4-9D6A-F26900B7A478}" destId="{872339B4-5A73-4903-A62B-8243D8583FCB}" srcOrd="2" destOrd="0" presId="urn:microsoft.com/office/officeart/2008/layout/LinedList"/>
    <dgm:cxn modelId="{7ED15722-90EC-487F-A1DE-368DB4CF2ED1}" type="presParOf" srcId="{F3C7B8FA-AF44-4EA4-9D6A-F26900B7A478}" destId="{10FE340E-7627-430D-A423-966044254D83}" srcOrd="3" destOrd="0" presId="urn:microsoft.com/office/officeart/2008/layout/LinedList"/>
    <dgm:cxn modelId="{23D61385-76BF-4E68-B50E-2FDB4BD440B8}" type="presParOf" srcId="{10FE340E-7627-430D-A423-966044254D83}" destId="{5F67AAF9-AA23-4DB8-BDA5-F366D6738D9B}" srcOrd="0" destOrd="0" presId="urn:microsoft.com/office/officeart/2008/layout/LinedList"/>
    <dgm:cxn modelId="{C8E467D5-7D6D-441B-BE93-3246567F6460}" type="presParOf" srcId="{10FE340E-7627-430D-A423-966044254D83}" destId="{D8C0A1CD-B84C-4286-914A-CA55AA3247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196994-699A-4F9F-AB13-2060EE4D940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6FDB76-EF0E-41CB-890C-8C0DB44DDB5D}">
      <dgm:prSet/>
      <dgm:spPr/>
      <dgm:t>
        <a:bodyPr/>
        <a:lstStyle/>
        <a:p>
          <a:r>
            <a:rPr lang="en-US"/>
            <a:t>New to Linux and coding in C</a:t>
          </a:r>
        </a:p>
      </dgm:t>
    </dgm:pt>
    <dgm:pt modelId="{6B185E08-DA86-455B-B956-23F9F36EE065}" type="parTrans" cxnId="{12417496-4290-43B9-ABED-190BFA272992}">
      <dgm:prSet/>
      <dgm:spPr/>
      <dgm:t>
        <a:bodyPr/>
        <a:lstStyle/>
        <a:p>
          <a:endParaRPr lang="en-US"/>
        </a:p>
      </dgm:t>
    </dgm:pt>
    <dgm:pt modelId="{BF73A269-F3DF-472C-9962-E6B5AB1F7C25}" type="sibTrans" cxnId="{12417496-4290-43B9-ABED-190BFA272992}">
      <dgm:prSet/>
      <dgm:spPr/>
      <dgm:t>
        <a:bodyPr/>
        <a:lstStyle/>
        <a:p>
          <a:endParaRPr lang="en-US"/>
        </a:p>
      </dgm:t>
    </dgm:pt>
    <dgm:pt modelId="{391BB9C0-FFF6-41EA-9340-BCE6853012E3}">
      <dgm:prSet/>
      <dgm:spPr/>
      <dgm:t>
        <a:bodyPr/>
        <a:lstStyle/>
        <a:p>
          <a:r>
            <a:rPr lang="en-US" dirty="0"/>
            <a:t>Cleaning Code and finding issues</a:t>
          </a:r>
        </a:p>
      </dgm:t>
    </dgm:pt>
    <dgm:pt modelId="{EBDE3009-133D-4440-BC0E-5C28FFBFC6A8}" type="parTrans" cxnId="{223F53D7-8467-47D4-B83E-A98C59C55D70}">
      <dgm:prSet/>
      <dgm:spPr/>
      <dgm:t>
        <a:bodyPr/>
        <a:lstStyle/>
        <a:p>
          <a:endParaRPr lang="en-US"/>
        </a:p>
      </dgm:t>
    </dgm:pt>
    <dgm:pt modelId="{8D74B38A-9090-4352-9461-E7B39BE3ED12}" type="sibTrans" cxnId="{223F53D7-8467-47D4-B83E-A98C59C55D70}">
      <dgm:prSet/>
      <dgm:spPr/>
      <dgm:t>
        <a:bodyPr/>
        <a:lstStyle/>
        <a:p>
          <a:endParaRPr lang="en-US"/>
        </a:p>
      </dgm:t>
    </dgm:pt>
    <dgm:pt modelId="{7192F19B-D4D1-4F60-B1AE-7B2C8DB60DD2}" type="pres">
      <dgm:prSet presAssocID="{AE196994-699A-4F9F-AB13-2060EE4D9401}" presName="vert0" presStyleCnt="0">
        <dgm:presLayoutVars>
          <dgm:dir/>
          <dgm:animOne val="branch"/>
          <dgm:animLvl val="lvl"/>
        </dgm:presLayoutVars>
      </dgm:prSet>
      <dgm:spPr/>
    </dgm:pt>
    <dgm:pt modelId="{98C0B626-B3AD-4BEA-9DC3-1ADC6B287A6E}" type="pres">
      <dgm:prSet presAssocID="{0B6FDB76-EF0E-41CB-890C-8C0DB44DDB5D}" presName="thickLine" presStyleLbl="alignNode1" presStyleIdx="0" presStyleCnt="2"/>
      <dgm:spPr/>
    </dgm:pt>
    <dgm:pt modelId="{4475309F-5310-4E07-9239-C5D0A082ED64}" type="pres">
      <dgm:prSet presAssocID="{0B6FDB76-EF0E-41CB-890C-8C0DB44DDB5D}" presName="horz1" presStyleCnt="0"/>
      <dgm:spPr/>
    </dgm:pt>
    <dgm:pt modelId="{B94F5604-A44A-4728-8F5C-4DC2DF0C9EE8}" type="pres">
      <dgm:prSet presAssocID="{0B6FDB76-EF0E-41CB-890C-8C0DB44DDB5D}" presName="tx1" presStyleLbl="revTx" presStyleIdx="0" presStyleCnt="2"/>
      <dgm:spPr/>
    </dgm:pt>
    <dgm:pt modelId="{68811E62-3EE3-466D-B4AB-7EE9925B54B5}" type="pres">
      <dgm:prSet presAssocID="{0B6FDB76-EF0E-41CB-890C-8C0DB44DDB5D}" presName="vert1" presStyleCnt="0"/>
      <dgm:spPr/>
    </dgm:pt>
    <dgm:pt modelId="{C523C626-66AD-421A-9F9D-75C8DE8AC152}" type="pres">
      <dgm:prSet presAssocID="{391BB9C0-FFF6-41EA-9340-BCE6853012E3}" presName="thickLine" presStyleLbl="alignNode1" presStyleIdx="1" presStyleCnt="2"/>
      <dgm:spPr/>
    </dgm:pt>
    <dgm:pt modelId="{618C6631-A37C-483D-97A2-89E44DAB31B9}" type="pres">
      <dgm:prSet presAssocID="{391BB9C0-FFF6-41EA-9340-BCE6853012E3}" presName="horz1" presStyleCnt="0"/>
      <dgm:spPr/>
    </dgm:pt>
    <dgm:pt modelId="{E9DCC57B-DEF6-437D-A9D3-0D56B8BFADB4}" type="pres">
      <dgm:prSet presAssocID="{391BB9C0-FFF6-41EA-9340-BCE6853012E3}" presName="tx1" presStyleLbl="revTx" presStyleIdx="1" presStyleCnt="2"/>
      <dgm:spPr/>
    </dgm:pt>
    <dgm:pt modelId="{FC433CE4-7F98-4D12-8CEE-4CC11A0BDA0D}" type="pres">
      <dgm:prSet presAssocID="{391BB9C0-FFF6-41EA-9340-BCE6853012E3}" presName="vert1" presStyleCnt="0"/>
      <dgm:spPr/>
    </dgm:pt>
  </dgm:ptLst>
  <dgm:cxnLst>
    <dgm:cxn modelId="{548A2709-0A0B-428A-89DA-27F57FD46596}" type="presOf" srcId="{391BB9C0-FFF6-41EA-9340-BCE6853012E3}" destId="{E9DCC57B-DEF6-437D-A9D3-0D56B8BFADB4}" srcOrd="0" destOrd="0" presId="urn:microsoft.com/office/officeart/2008/layout/LinedList"/>
    <dgm:cxn modelId="{CE7AC65F-E8A9-4A47-A7B6-239E9674FBE3}" type="presOf" srcId="{AE196994-699A-4F9F-AB13-2060EE4D9401}" destId="{7192F19B-D4D1-4F60-B1AE-7B2C8DB60DD2}" srcOrd="0" destOrd="0" presId="urn:microsoft.com/office/officeart/2008/layout/LinedList"/>
    <dgm:cxn modelId="{12417496-4290-43B9-ABED-190BFA272992}" srcId="{AE196994-699A-4F9F-AB13-2060EE4D9401}" destId="{0B6FDB76-EF0E-41CB-890C-8C0DB44DDB5D}" srcOrd="0" destOrd="0" parTransId="{6B185E08-DA86-455B-B956-23F9F36EE065}" sibTransId="{BF73A269-F3DF-472C-9962-E6B5AB1F7C25}"/>
    <dgm:cxn modelId="{223F53D7-8467-47D4-B83E-A98C59C55D70}" srcId="{AE196994-699A-4F9F-AB13-2060EE4D9401}" destId="{391BB9C0-FFF6-41EA-9340-BCE6853012E3}" srcOrd="1" destOrd="0" parTransId="{EBDE3009-133D-4440-BC0E-5C28FFBFC6A8}" sibTransId="{8D74B38A-9090-4352-9461-E7B39BE3ED12}"/>
    <dgm:cxn modelId="{57A418F3-9B74-4601-BCB6-B17868B8AA06}" type="presOf" srcId="{0B6FDB76-EF0E-41CB-890C-8C0DB44DDB5D}" destId="{B94F5604-A44A-4728-8F5C-4DC2DF0C9EE8}" srcOrd="0" destOrd="0" presId="urn:microsoft.com/office/officeart/2008/layout/LinedList"/>
    <dgm:cxn modelId="{03AEFC44-0DD0-43B9-BF1C-9B0D5F157D14}" type="presParOf" srcId="{7192F19B-D4D1-4F60-B1AE-7B2C8DB60DD2}" destId="{98C0B626-B3AD-4BEA-9DC3-1ADC6B287A6E}" srcOrd="0" destOrd="0" presId="urn:microsoft.com/office/officeart/2008/layout/LinedList"/>
    <dgm:cxn modelId="{7830333D-E6D1-4EE1-B799-6BF47F7D35BD}" type="presParOf" srcId="{7192F19B-D4D1-4F60-B1AE-7B2C8DB60DD2}" destId="{4475309F-5310-4E07-9239-C5D0A082ED64}" srcOrd="1" destOrd="0" presId="urn:microsoft.com/office/officeart/2008/layout/LinedList"/>
    <dgm:cxn modelId="{338F6860-6144-4B83-BC76-F6F00C7CC586}" type="presParOf" srcId="{4475309F-5310-4E07-9239-C5D0A082ED64}" destId="{B94F5604-A44A-4728-8F5C-4DC2DF0C9EE8}" srcOrd="0" destOrd="0" presId="urn:microsoft.com/office/officeart/2008/layout/LinedList"/>
    <dgm:cxn modelId="{601F6DEE-6DF6-44BE-85BF-785DAC78A6C2}" type="presParOf" srcId="{4475309F-5310-4E07-9239-C5D0A082ED64}" destId="{68811E62-3EE3-466D-B4AB-7EE9925B54B5}" srcOrd="1" destOrd="0" presId="urn:microsoft.com/office/officeart/2008/layout/LinedList"/>
    <dgm:cxn modelId="{BEAD92F0-47D5-455F-AC21-1E23FE1E9AAC}" type="presParOf" srcId="{7192F19B-D4D1-4F60-B1AE-7B2C8DB60DD2}" destId="{C523C626-66AD-421A-9F9D-75C8DE8AC152}" srcOrd="2" destOrd="0" presId="urn:microsoft.com/office/officeart/2008/layout/LinedList"/>
    <dgm:cxn modelId="{6CB6D39F-DCFA-453E-88EA-9CC90CD3DC71}" type="presParOf" srcId="{7192F19B-D4D1-4F60-B1AE-7B2C8DB60DD2}" destId="{618C6631-A37C-483D-97A2-89E44DAB31B9}" srcOrd="3" destOrd="0" presId="urn:microsoft.com/office/officeart/2008/layout/LinedList"/>
    <dgm:cxn modelId="{D10B7BD3-B397-43F0-88BA-9FCFDFA03BCC}" type="presParOf" srcId="{618C6631-A37C-483D-97A2-89E44DAB31B9}" destId="{E9DCC57B-DEF6-437D-A9D3-0D56B8BFADB4}" srcOrd="0" destOrd="0" presId="urn:microsoft.com/office/officeart/2008/layout/LinedList"/>
    <dgm:cxn modelId="{B95D81A1-40AC-435D-9491-72F01698C6E0}" type="presParOf" srcId="{618C6631-A37C-483D-97A2-89E44DAB31B9}" destId="{FC433CE4-7F98-4D12-8CEE-4CC11A0BDA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196994-699A-4F9F-AB13-2060EE4D9401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B6FDB76-EF0E-41CB-890C-8C0DB44DDB5D}">
      <dgm:prSet/>
      <dgm:spPr/>
      <dgm:t>
        <a:bodyPr/>
        <a:lstStyle/>
        <a:p>
          <a:pPr rtl="0"/>
          <a:r>
            <a:rPr lang="en-US">
              <a:latin typeface="Tw Cen MT"/>
            </a:rPr>
            <a:t>Coding Techniques </a:t>
          </a:r>
          <a:r>
            <a:rPr lang="en-US"/>
            <a:t>in </a:t>
          </a:r>
          <a:r>
            <a:rPr lang="en-US">
              <a:latin typeface="Tw Cen MT"/>
            </a:rPr>
            <a:t>Math Methods</a:t>
          </a:r>
          <a:endParaRPr lang="en-US"/>
        </a:p>
      </dgm:t>
    </dgm:pt>
    <dgm:pt modelId="{6B185E08-DA86-455B-B956-23F9F36EE065}" type="parTrans" cxnId="{12417496-4290-43B9-ABED-190BFA272992}">
      <dgm:prSet/>
      <dgm:spPr/>
      <dgm:t>
        <a:bodyPr/>
        <a:lstStyle/>
        <a:p>
          <a:endParaRPr lang="en-US"/>
        </a:p>
      </dgm:t>
    </dgm:pt>
    <dgm:pt modelId="{BF73A269-F3DF-472C-9962-E6B5AB1F7C25}" type="sibTrans" cxnId="{12417496-4290-43B9-ABED-190BFA272992}">
      <dgm:prSet/>
      <dgm:spPr/>
      <dgm:t>
        <a:bodyPr/>
        <a:lstStyle/>
        <a:p>
          <a:endParaRPr lang="en-US"/>
        </a:p>
      </dgm:t>
    </dgm:pt>
    <dgm:pt modelId="{391BB9C0-FFF6-41EA-9340-BCE6853012E3}">
      <dgm:prSet phldr="0"/>
      <dgm:spPr/>
      <dgm:t>
        <a:bodyPr/>
        <a:lstStyle/>
        <a:p>
          <a:pPr rtl="0"/>
          <a:r>
            <a:rPr lang="en-US">
              <a:latin typeface="Tw Cen MT"/>
            </a:rPr>
            <a:t>Perturbation Methods in Quantum Mechanics</a:t>
          </a:r>
          <a:endParaRPr lang="en-US"/>
        </a:p>
      </dgm:t>
    </dgm:pt>
    <dgm:pt modelId="{EBDE3009-133D-4440-BC0E-5C28FFBFC6A8}" type="parTrans" cxnId="{223F53D7-8467-47D4-B83E-A98C59C55D70}">
      <dgm:prSet/>
      <dgm:spPr/>
      <dgm:t>
        <a:bodyPr/>
        <a:lstStyle/>
        <a:p>
          <a:endParaRPr lang="en-US"/>
        </a:p>
      </dgm:t>
    </dgm:pt>
    <dgm:pt modelId="{8D74B38A-9090-4352-9461-E7B39BE3ED12}" type="sibTrans" cxnId="{223F53D7-8467-47D4-B83E-A98C59C55D70}">
      <dgm:prSet/>
      <dgm:spPr/>
      <dgm:t>
        <a:bodyPr/>
        <a:lstStyle/>
        <a:p>
          <a:endParaRPr lang="en-US"/>
        </a:p>
      </dgm:t>
    </dgm:pt>
    <dgm:pt modelId="{1CFAB07C-D951-47C7-9ED6-77707573509D}" type="pres">
      <dgm:prSet presAssocID="{AE196994-699A-4F9F-AB13-2060EE4D9401}" presName="vert0" presStyleCnt="0">
        <dgm:presLayoutVars>
          <dgm:dir/>
          <dgm:animOne val="branch"/>
          <dgm:animLvl val="lvl"/>
        </dgm:presLayoutVars>
      </dgm:prSet>
      <dgm:spPr/>
    </dgm:pt>
    <dgm:pt modelId="{E18BD365-FB1B-4FD0-B6C8-B3EE0D4050A2}" type="pres">
      <dgm:prSet presAssocID="{0B6FDB76-EF0E-41CB-890C-8C0DB44DDB5D}" presName="thickLine" presStyleLbl="alignNode1" presStyleIdx="0" presStyleCnt="2"/>
      <dgm:spPr/>
    </dgm:pt>
    <dgm:pt modelId="{91988AFD-A3A7-4406-A72F-0523084F9034}" type="pres">
      <dgm:prSet presAssocID="{0B6FDB76-EF0E-41CB-890C-8C0DB44DDB5D}" presName="horz1" presStyleCnt="0"/>
      <dgm:spPr/>
    </dgm:pt>
    <dgm:pt modelId="{87D6BE3F-DADC-433E-98B4-E590D9039946}" type="pres">
      <dgm:prSet presAssocID="{0B6FDB76-EF0E-41CB-890C-8C0DB44DDB5D}" presName="tx1" presStyleLbl="revTx" presStyleIdx="0" presStyleCnt="2"/>
      <dgm:spPr/>
    </dgm:pt>
    <dgm:pt modelId="{4AF2E96D-89B0-4F3D-8613-2BEC3F9AEB46}" type="pres">
      <dgm:prSet presAssocID="{0B6FDB76-EF0E-41CB-890C-8C0DB44DDB5D}" presName="vert1" presStyleCnt="0"/>
      <dgm:spPr/>
    </dgm:pt>
    <dgm:pt modelId="{E0744801-F204-452D-B631-1BC2ED51D8D1}" type="pres">
      <dgm:prSet presAssocID="{391BB9C0-FFF6-41EA-9340-BCE6853012E3}" presName="thickLine" presStyleLbl="alignNode1" presStyleIdx="1" presStyleCnt="2"/>
      <dgm:spPr/>
    </dgm:pt>
    <dgm:pt modelId="{0F2907EF-6810-426A-B65F-D97B5BF6A0DE}" type="pres">
      <dgm:prSet presAssocID="{391BB9C0-FFF6-41EA-9340-BCE6853012E3}" presName="horz1" presStyleCnt="0"/>
      <dgm:spPr/>
    </dgm:pt>
    <dgm:pt modelId="{8DD133B0-8051-4A85-9047-11A4DE9C19D9}" type="pres">
      <dgm:prSet presAssocID="{391BB9C0-FFF6-41EA-9340-BCE6853012E3}" presName="tx1" presStyleLbl="revTx" presStyleIdx="1" presStyleCnt="2"/>
      <dgm:spPr/>
    </dgm:pt>
    <dgm:pt modelId="{5FD2CA83-C351-4DEB-8225-B0A0B16C9C46}" type="pres">
      <dgm:prSet presAssocID="{391BB9C0-FFF6-41EA-9340-BCE6853012E3}" presName="vert1" presStyleCnt="0"/>
      <dgm:spPr/>
    </dgm:pt>
  </dgm:ptLst>
  <dgm:cxnLst>
    <dgm:cxn modelId="{1143EB0C-4C23-4C40-A39F-A64CFF1699B7}" type="presOf" srcId="{AE196994-699A-4F9F-AB13-2060EE4D9401}" destId="{1CFAB07C-D951-47C7-9ED6-77707573509D}" srcOrd="0" destOrd="0" presId="urn:microsoft.com/office/officeart/2008/layout/LinedList"/>
    <dgm:cxn modelId="{0F975014-32A4-4F2F-B5AC-05221C9D5E2E}" type="presOf" srcId="{391BB9C0-FFF6-41EA-9340-BCE6853012E3}" destId="{8DD133B0-8051-4A85-9047-11A4DE9C19D9}" srcOrd="0" destOrd="0" presId="urn:microsoft.com/office/officeart/2008/layout/LinedList"/>
    <dgm:cxn modelId="{12417496-4290-43B9-ABED-190BFA272992}" srcId="{AE196994-699A-4F9F-AB13-2060EE4D9401}" destId="{0B6FDB76-EF0E-41CB-890C-8C0DB44DDB5D}" srcOrd="0" destOrd="0" parTransId="{6B185E08-DA86-455B-B956-23F9F36EE065}" sibTransId="{BF73A269-F3DF-472C-9962-E6B5AB1F7C25}"/>
    <dgm:cxn modelId="{223F53D7-8467-47D4-B83E-A98C59C55D70}" srcId="{AE196994-699A-4F9F-AB13-2060EE4D9401}" destId="{391BB9C0-FFF6-41EA-9340-BCE6853012E3}" srcOrd="1" destOrd="0" parTransId="{EBDE3009-133D-4440-BC0E-5C28FFBFC6A8}" sibTransId="{8D74B38A-9090-4352-9461-E7B39BE3ED12}"/>
    <dgm:cxn modelId="{954BCAE9-7C51-4777-B78C-410DE9C1ACCA}" type="presOf" srcId="{0B6FDB76-EF0E-41CB-890C-8C0DB44DDB5D}" destId="{87D6BE3F-DADC-433E-98B4-E590D9039946}" srcOrd="0" destOrd="0" presId="urn:microsoft.com/office/officeart/2008/layout/LinedList"/>
    <dgm:cxn modelId="{71481138-39A8-4BE2-86A6-A40CD44C5205}" type="presParOf" srcId="{1CFAB07C-D951-47C7-9ED6-77707573509D}" destId="{E18BD365-FB1B-4FD0-B6C8-B3EE0D4050A2}" srcOrd="0" destOrd="0" presId="urn:microsoft.com/office/officeart/2008/layout/LinedList"/>
    <dgm:cxn modelId="{31C5FC83-937D-483F-87D9-FB734F096AA9}" type="presParOf" srcId="{1CFAB07C-D951-47C7-9ED6-77707573509D}" destId="{91988AFD-A3A7-4406-A72F-0523084F9034}" srcOrd="1" destOrd="0" presId="urn:microsoft.com/office/officeart/2008/layout/LinedList"/>
    <dgm:cxn modelId="{734EB33B-0667-449F-8922-EE9E4DECE175}" type="presParOf" srcId="{91988AFD-A3A7-4406-A72F-0523084F9034}" destId="{87D6BE3F-DADC-433E-98B4-E590D9039946}" srcOrd="0" destOrd="0" presId="urn:microsoft.com/office/officeart/2008/layout/LinedList"/>
    <dgm:cxn modelId="{EB2F3771-076C-4744-AA78-ABC893C4E94F}" type="presParOf" srcId="{91988AFD-A3A7-4406-A72F-0523084F9034}" destId="{4AF2E96D-89B0-4F3D-8613-2BEC3F9AEB46}" srcOrd="1" destOrd="0" presId="urn:microsoft.com/office/officeart/2008/layout/LinedList"/>
    <dgm:cxn modelId="{C2CC823D-905D-4A6B-91FC-303EBC0D0B93}" type="presParOf" srcId="{1CFAB07C-D951-47C7-9ED6-77707573509D}" destId="{E0744801-F204-452D-B631-1BC2ED51D8D1}" srcOrd="2" destOrd="0" presId="urn:microsoft.com/office/officeart/2008/layout/LinedList"/>
    <dgm:cxn modelId="{D0DD442B-974C-444D-B2A4-39326B252751}" type="presParOf" srcId="{1CFAB07C-D951-47C7-9ED6-77707573509D}" destId="{0F2907EF-6810-426A-B65F-D97B5BF6A0DE}" srcOrd="3" destOrd="0" presId="urn:microsoft.com/office/officeart/2008/layout/LinedList"/>
    <dgm:cxn modelId="{496EB4C3-7469-4239-BAB9-E5C92FE27B2D}" type="presParOf" srcId="{0F2907EF-6810-426A-B65F-D97B5BF6A0DE}" destId="{8DD133B0-8051-4A85-9047-11A4DE9C19D9}" srcOrd="0" destOrd="0" presId="urn:microsoft.com/office/officeart/2008/layout/LinedList"/>
    <dgm:cxn modelId="{8D600044-1237-45B0-A3FC-45FC40B73B6D}" type="presParOf" srcId="{0F2907EF-6810-426A-B65F-D97B5BF6A0DE}" destId="{5FD2CA83-C351-4DEB-8225-B0A0B16C9C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196994-699A-4F9F-AB13-2060EE4D9401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B6FDB76-EF0E-41CB-890C-8C0DB44DDB5D}">
      <dgm:prSet/>
      <dgm:spPr/>
      <dgm:t>
        <a:bodyPr/>
        <a:lstStyle/>
        <a:p>
          <a:pPr rtl="0"/>
          <a:r>
            <a:rPr lang="en-US" sz="2400">
              <a:latin typeface="Tw Cen MT"/>
            </a:rPr>
            <a:t>Experienced real physics research</a:t>
          </a:r>
          <a:endParaRPr lang="en-US" sz="2400"/>
        </a:p>
      </dgm:t>
    </dgm:pt>
    <dgm:pt modelId="{6B185E08-DA86-455B-B956-23F9F36EE065}" type="parTrans" cxnId="{12417496-4290-43B9-ABED-190BFA272992}">
      <dgm:prSet/>
      <dgm:spPr/>
      <dgm:t>
        <a:bodyPr/>
        <a:lstStyle/>
        <a:p>
          <a:endParaRPr lang="en-US"/>
        </a:p>
      </dgm:t>
    </dgm:pt>
    <dgm:pt modelId="{BF73A269-F3DF-472C-9962-E6B5AB1F7C25}" type="sibTrans" cxnId="{12417496-4290-43B9-ABED-190BFA272992}">
      <dgm:prSet/>
      <dgm:spPr/>
      <dgm:t>
        <a:bodyPr/>
        <a:lstStyle/>
        <a:p>
          <a:endParaRPr lang="en-US"/>
        </a:p>
      </dgm:t>
    </dgm:pt>
    <dgm:pt modelId="{391BB9C0-FFF6-41EA-9340-BCE6853012E3}">
      <dgm:prSet phldr="0"/>
      <dgm:spPr/>
      <dgm:t>
        <a:bodyPr/>
        <a:lstStyle/>
        <a:p>
          <a:pPr rtl="0"/>
          <a:r>
            <a:rPr lang="en-US" sz="2400">
              <a:latin typeface="Tw Cen MT"/>
            </a:rPr>
            <a:t>Learned this is my passion, and want to pursue research</a:t>
          </a:r>
          <a:endParaRPr lang="en-US" sz="2400"/>
        </a:p>
      </dgm:t>
    </dgm:pt>
    <dgm:pt modelId="{EBDE3009-133D-4440-BC0E-5C28FFBFC6A8}" type="parTrans" cxnId="{223F53D7-8467-47D4-B83E-A98C59C55D70}">
      <dgm:prSet/>
      <dgm:spPr/>
      <dgm:t>
        <a:bodyPr/>
        <a:lstStyle/>
        <a:p>
          <a:endParaRPr lang="en-US"/>
        </a:p>
      </dgm:t>
    </dgm:pt>
    <dgm:pt modelId="{8D74B38A-9090-4352-9461-E7B39BE3ED12}" type="sibTrans" cxnId="{223F53D7-8467-47D4-B83E-A98C59C55D70}">
      <dgm:prSet/>
      <dgm:spPr/>
      <dgm:t>
        <a:bodyPr/>
        <a:lstStyle/>
        <a:p>
          <a:endParaRPr lang="en-US"/>
        </a:p>
      </dgm:t>
    </dgm:pt>
    <dgm:pt modelId="{1CFAB07C-D951-47C7-9ED6-77707573509D}" type="pres">
      <dgm:prSet presAssocID="{AE196994-699A-4F9F-AB13-2060EE4D9401}" presName="vert0" presStyleCnt="0">
        <dgm:presLayoutVars>
          <dgm:dir/>
          <dgm:animOne val="branch"/>
          <dgm:animLvl val="lvl"/>
        </dgm:presLayoutVars>
      </dgm:prSet>
      <dgm:spPr/>
    </dgm:pt>
    <dgm:pt modelId="{E18BD365-FB1B-4FD0-B6C8-B3EE0D4050A2}" type="pres">
      <dgm:prSet presAssocID="{0B6FDB76-EF0E-41CB-890C-8C0DB44DDB5D}" presName="thickLine" presStyleLbl="alignNode1" presStyleIdx="0" presStyleCnt="2"/>
      <dgm:spPr/>
    </dgm:pt>
    <dgm:pt modelId="{91988AFD-A3A7-4406-A72F-0523084F9034}" type="pres">
      <dgm:prSet presAssocID="{0B6FDB76-EF0E-41CB-890C-8C0DB44DDB5D}" presName="horz1" presStyleCnt="0"/>
      <dgm:spPr/>
    </dgm:pt>
    <dgm:pt modelId="{87D6BE3F-DADC-433E-98B4-E590D9039946}" type="pres">
      <dgm:prSet presAssocID="{0B6FDB76-EF0E-41CB-890C-8C0DB44DDB5D}" presName="tx1" presStyleLbl="revTx" presStyleIdx="0" presStyleCnt="2"/>
      <dgm:spPr/>
    </dgm:pt>
    <dgm:pt modelId="{4AF2E96D-89B0-4F3D-8613-2BEC3F9AEB46}" type="pres">
      <dgm:prSet presAssocID="{0B6FDB76-EF0E-41CB-890C-8C0DB44DDB5D}" presName="vert1" presStyleCnt="0"/>
      <dgm:spPr/>
    </dgm:pt>
    <dgm:pt modelId="{E0744801-F204-452D-B631-1BC2ED51D8D1}" type="pres">
      <dgm:prSet presAssocID="{391BB9C0-FFF6-41EA-9340-BCE6853012E3}" presName="thickLine" presStyleLbl="alignNode1" presStyleIdx="1" presStyleCnt="2"/>
      <dgm:spPr/>
    </dgm:pt>
    <dgm:pt modelId="{0F2907EF-6810-426A-B65F-D97B5BF6A0DE}" type="pres">
      <dgm:prSet presAssocID="{391BB9C0-FFF6-41EA-9340-BCE6853012E3}" presName="horz1" presStyleCnt="0"/>
      <dgm:spPr/>
    </dgm:pt>
    <dgm:pt modelId="{8DD133B0-8051-4A85-9047-11A4DE9C19D9}" type="pres">
      <dgm:prSet presAssocID="{391BB9C0-FFF6-41EA-9340-BCE6853012E3}" presName="tx1" presStyleLbl="revTx" presStyleIdx="1" presStyleCnt="2"/>
      <dgm:spPr/>
    </dgm:pt>
    <dgm:pt modelId="{5FD2CA83-C351-4DEB-8225-B0A0B16C9C46}" type="pres">
      <dgm:prSet presAssocID="{391BB9C0-FFF6-41EA-9340-BCE6853012E3}" presName="vert1" presStyleCnt="0"/>
      <dgm:spPr/>
    </dgm:pt>
  </dgm:ptLst>
  <dgm:cxnLst>
    <dgm:cxn modelId="{1143EB0C-4C23-4C40-A39F-A64CFF1699B7}" type="presOf" srcId="{AE196994-699A-4F9F-AB13-2060EE4D9401}" destId="{1CFAB07C-D951-47C7-9ED6-77707573509D}" srcOrd="0" destOrd="0" presId="urn:microsoft.com/office/officeart/2008/layout/LinedList"/>
    <dgm:cxn modelId="{0F975014-32A4-4F2F-B5AC-05221C9D5E2E}" type="presOf" srcId="{391BB9C0-FFF6-41EA-9340-BCE6853012E3}" destId="{8DD133B0-8051-4A85-9047-11A4DE9C19D9}" srcOrd="0" destOrd="0" presId="urn:microsoft.com/office/officeart/2008/layout/LinedList"/>
    <dgm:cxn modelId="{12417496-4290-43B9-ABED-190BFA272992}" srcId="{AE196994-699A-4F9F-AB13-2060EE4D9401}" destId="{0B6FDB76-EF0E-41CB-890C-8C0DB44DDB5D}" srcOrd="0" destOrd="0" parTransId="{6B185E08-DA86-455B-B956-23F9F36EE065}" sibTransId="{BF73A269-F3DF-472C-9962-E6B5AB1F7C25}"/>
    <dgm:cxn modelId="{223F53D7-8467-47D4-B83E-A98C59C55D70}" srcId="{AE196994-699A-4F9F-AB13-2060EE4D9401}" destId="{391BB9C0-FFF6-41EA-9340-BCE6853012E3}" srcOrd="1" destOrd="0" parTransId="{EBDE3009-133D-4440-BC0E-5C28FFBFC6A8}" sibTransId="{8D74B38A-9090-4352-9461-E7B39BE3ED12}"/>
    <dgm:cxn modelId="{954BCAE9-7C51-4777-B78C-410DE9C1ACCA}" type="presOf" srcId="{0B6FDB76-EF0E-41CB-890C-8C0DB44DDB5D}" destId="{87D6BE3F-DADC-433E-98B4-E590D9039946}" srcOrd="0" destOrd="0" presId="urn:microsoft.com/office/officeart/2008/layout/LinedList"/>
    <dgm:cxn modelId="{71481138-39A8-4BE2-86A6-A40CD44C5205}" type="presParOf" srcId="{1CFAB07C-D951-47C7-9ED6-77707573509D}" destId="{E18BD365-FB1B-4FD0-B6C8-B3EE0D4050A2}" srcOrd="0" destOrd="0" presId="urn:microsoft.com/office/officeart/2008/layout/LinedList"/>
    <dgm:cxn modelId="{31C5FC83-937D-483F-87D9-FB734F096AA9}" type="presParOf" srcId="{1CFAB07C-D951-47C7-9ED6-77707573509D}" destId="{91988AFD-A3A7-4406-A72F-0523084F9034}" srcOrd="1" destOrd="0" presId="urn:microsoft.com/office/officeart/2008/layout/LinedList"/>
    <dgm:cxn modelId="{734EB33B-0667-449F-8922-EE9E4DECE175}" type="presParOf" srcId="{91988AFD-A3A7-4406-A72F-0523084F9034}" destId="{87D6BE3F-DADC-433E-98B4-E590D9039946}" srcOrd="0" destOrd="0" presId="urn:microsoft.com/office/officeart/2008/layout/LinedList"/>
    <dgm:cxn modelId="{EB2F3771-076C-4744-AA78-ABC893C4E94F}" type="presParOf" srcId="{91988AFD-A3A7-4406-A72F-0523084F9034}" destId="{4AF2E96D-89B0-4F3D-8613-2BEC3F9AEB46}" srcOrd="1" destOrd="0" presId="urn:microsoft.com/office/officeart/2008/layout/LinedList"/>
    <dgm:cxn modelId="{C2CC823D-905D-4A6B-91FC-303EBC0D0B93}" type="presParOf" srcId="{1CFAB07C-D951-47C7-9ED6-77707573509D}" destId="{E0744801-F204-452D-B631-1BC2ED51D8D1}" srcOrd="2" destOrd="0" presId="urn:microsoft.com/office/officeart/2008/layout/LinedList"/>
    <dgm:cxn modelId="{D0DD442B-974C-444D-B2A4-39326B252751}" type="presParOf" srcId="{1CFAB07C-D951-47C7-9ED6-77707573509D}" destId="{0F2907EF-6810-426A-B65F-D97B5BF6A0DE}" srcOrd="3" destOrd="0" presId="urn:microsoft.com/office/officeart/2008/layout/LinedList"/>
    <dgm:cxn modelId="{496EB4C3-7469-4239-BAB9-E5C92FE27B2D}" type="presParOf" srcId="{0F2907EF-6810-426A-B65F-D97B5BF6A0DE}" destId="{8DD133B0-8051-4A85-9047-11A4DE9C19D9}" srcOrd="0" destOrd="0" presId="urn:microsoft.com/office/officeart/2008/layout/LinedList"/>
    <dgm:cxn modelId="{8D600044-1237-45B0-A3FC-45FC40B73B6D}" type="presParOf" srcId="{0F2907EF-6810-426A-B65F-D97B5BF6A0DE}" destId="{5FD2CA83-C351-4DEB-8225-B0A0B16C9C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AFD18-B439-4594-BB50-81348FFF69D1}">
      <dsp:nvSpPr>
        <dsp:cNvPr id="0" name=""/>
        <dsp:cNvSpPr/>
      </dsp:nvSpPr>
      <dsp:spPr>
        <a:xfrm>
          <a:off x="0" y="0"/>
          <a:ext cx="72401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E8914-AAD4-4E35-94DF-F6BF045313D9}">
      <dsp:nvSpPr>
        <dsp:cNvPr id="0" name=""/>
        <dsp:cNvSpPr/>
      </dsp:nvSpPr>
      <dsp:spPr>
        <a:xfrm>
          <a:off x="0" y="0"/>
          <a:ext cx="7240146" cy="29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Applied topics learning in Quantum Mechanics and Mathematical Physics</a:t>
          </a:r>
        </a:p>
      </dsp:txBody>
      <dsp:txXfrm>
        <a:off x="0" y="0"/>
        <a:ext cx="7240146" cy="2971800"/>
      </dsp:txXfrm>
    </dsp:sp>
    <dsp:sp modelId="{872339B4-5A73-4903-A62B-8243D8583FCB}">
      <dsp:nvSpPr>
        <dsp:cNvPr id="0" name=""/>
        <dsp:cNvSpPr/>
      </dsp:nvSpPr>
      <dsp:spPr>
        <a:xfrm>
          <a:off x="0" y="2971800"/>
          <a:ext cx="7240146" cy="0"/>
        </a:xfrm>
        <a:prstGeom prst="line">
          <a:avLst/>
        </a:prstGeom>
        <a:solidFill>
          <a:schemeClr val="accent2">
            <a:hueOff val="1151303"/>
            <a:satOff val="-7924"/>
            <a:lumOff val="37059"/>
            <a:alphaOff val="0"/>
          </a:schemeClr>
        </a:solidFill>
        <a:ln w="12700" cap="flat" cmpd="sng" algn="ctr">
          <a:solidFill>
            <a:schemeClr val="accent2">
              <a:hueOff val="1151303"/>
              <a:satOff val="-7924"/>
              <a:lumOff val="3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7AAF9-AA23-4DB8-BDA5-F366D6738D9B}">
      <dsp:nvSpPr>
        <dsp:cNvPr id="0" name=""/>
        <dsp:cNvSpPr/>
      </dsp:nvSpPr>
      <dsp:spPr>
        <a:xfrm>
          <a:off x="0" y="2971800"/>
          <a:ext cx="7240146" cy="29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Expanded my knowledge of complex topics</a:t>
          </a:r>
        </a:p>
      </dsp:txBody>
      <dsp:txXfrm>
        <a:off x="0" y="2971800"/>
        <a:ext cx="7240146" cy="2971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0B626-B3AD-4BEA-9DC3-1ADC6B287A6E}">
      <dsp:nvSpPr>
        <dsp:cNvPr id="0" name=""/>
        <dsp:cNvSpPr/>
      </dsp:nvSpPr>
      <dsp:spPr>
        <a:xfrm>
          <a:off x="0" y="0"/>
          <a:ext cx="72401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F5604-A44A-4728-8F5C-4DC2DF0C9EE8}">
      <dsp:nvSpPr>
        <dsp:cNvPr id="0" name=""/>
        <dsp:cNvSpPr/>
      </dsp:nvSpPr>
      <dsp:spPr>
        <a:xfrm>
          <a:off x="0" y="0"/>
          <a:ext cx="7240146" cy="29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New to Linux and coding in C</a:t>
          </a:r>
        </a:p>
      </dsp:txBody>
      <dsp:txXfrm>
        <a:off x="0" y="0"/>
        <a:ext cx="7240146" cy="2971800"/>
      </dsp:txXfrm>
    </dsp:sp>
    <dsp:sp modelId="{C523C626-66AD-421A-9F9D-75C8DE8AC152}">
      <dsp:nvSpPr>
        <dsp:cNvPr id="0" name=""/>
        <dsp:cNvSpPr/>
      </dsp:nvSpPr>
      <dsp:spPr>
        <a:xfrm>
          <a:off x="0" y="2971800"/>
          <a:ext cx="72401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CC57B-DEF6-437D-A9D3-0D56B8BFADB4}">
      <dsp:nvSpPr>
        <dsp:cNvPr id="0" name=""/>
        <dsp:cNvSpPr/>
      </dsp:nvSpPr>
      <dsp:spPr>
        <a:xfrm>
          <a:off x="0" y="2971800"/>
          <a:ext cx="7240146" cy="29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Cleaning Code and finding issues</a:t>
          </a:r>
        </a:p>
      </dsp:txBody>
      <dsp:txXfrm>
        <a:off x="0" y="2971800"/>
        <a:ext cx="7240146" cy="2971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BD365-FB1B-4FD0-B6C8-B3EE0D4050A2}">
      <dsp:nvSpPr>
        <dsp:cNvPr id="0" name=""/>
        <dsp:cNvSpPr/>
      </dsp:nvSpPr>
      <dsp:spPr>
        <a:xfrm>
          <a:off x="0" y="0"/>
          <a:ext cx="1103302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6BE3F-DADC-433E-98B4-E590D9039946}">
      <dsp:nvSpPr>
        <dsp:cNvPr id="0" name=""/>
        <dsp:cNvSpPr/>
      </dsp:nvSpPr>
      <dsp:spPr>
        <a:xfrm>
          <a:off x="0" y="0"/>
          <a:ext cx="11033029" cy="2094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>
              <a:latin typeface="Tw Cen MT"/>
            </a:rPr>
            <a:t>Coding Techniques </a:t>
          </a:r>
          <a:r>
            <a:rPr lang="en-US" sz="6400" kern="1200"/>
            <a:t>in </a:t>
          </a:r>
          <a:r>
            <a:rPr lang="en-US" sz="6400" kern="1200">
              <a:latin typeface="Tw Cen MT"/>
            </a:rPr>
            <a:t>Math Methods</a:t>
          </a:r>
          <a:endParaRPr lang="en-US" sz="6400" kern="1200"/>
        </a:p>
      </dsp:txBody>
      <dsp:txXfrm>
        <a:off x="0" y="0"/>
        <a:ext cx="11033029" cy="2094614"/>
      </dsp:txXfrm>
    </dsp:sp>
    <dsp:sp modelId="{E0744801-F204-452D-B631-1BC2ED51D8D1}">
      <dsp:nvSpPr>
        <dsp:cNvPr id="0" name=""/>
        <dsp:cNvSpPr/>
      </dsp:nvSpPr>
      <dsp:spPr>
        <a:xfrm>
          <a:off x="0" y="2094614"/>
          <a:ext cx="1103302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133B0-8051-4A85-9047-11A4DE9C19D9}">
      <dsp:nvSpPr>
        <dsp:cNvPr id="0" name=""/>
        <dsp:cNvSpPr/>
      </dsp:nvSpPr>
      <dsp:spPr>
        <a:xfrm>
          <a:off x="0" y="2094614"/>
          <a:ext cx="11033029" cy="2094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>
              <a:latin typeface="Tw Cen MT"/>
            </a:rPr>
            <a:t>Perturbation Methods in Quantum Mechanics</a:t>
          </a:r>
          <a:endParaRPr lang="en-US" sz="6400" kern="1200"/>
        </a:p>
      </dsp:txBody>
      <dsp:txXfrm>
        <a:off x="0" y="2094614"/>
        <a:ext cx="11033029" cy="2094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BD365-FB1B-4FD0-B6C8-B3EE0D4050A2}">
      <dsp:nvSpPr>
        <dsp:cNvPr id="0" name=""/>
        <dsp:cNvSpPr/>
      </dsp:nvSpPr>
      <dsp:spPr>
        <a:xfrm>
          <a:off x="0" y="0"/>
          <a:ext cx="1103302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6BE3F-DADC-433E-98B4-E590D9039946}">
      <dsp:nvSpPr>
        <dsp:cNvPr id="0" name=""/>
        <dsp:cNvSpPr/>
      </dsp:nvSpPr>
      <dsp:spPr>
        <a:xfrm>
          <a:off x="0" y="0"/>
          <a:ext cx="11033029" cy="2094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>
              <a:latin typeface="Tw Cen MT"/>
            </a:rPr>
            <a:t>Experienced real physics research</a:t>
          </a:r>
          <a:endParaRPr lang="en-US" sz="6400" kern="1200"/>
        </a:p>
      </dsp:txBody>
      <dsp:txXfrm>
        <a:off x="0" y="0"/>
        <a:ext cx="11033029" cy="2094614"/>
      </dsp:txXfrm>
    </dsp:sp>
    <dsp:sp modelId="{E0744801-F204-452D-B631-1BC2ED51D8D1}">
      <dsp:nvSpPr>
        <dsp:cNvPr id="0" name=""/>
        <dsp:cNvSpPr/>
      </dsp:nvSpPr>
      <dsp:spPr>
        <a:xfrm>
          <a:off x="0" y="2094614"/>
          <a:ext cx="1103302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133B0-8051-4A85-9047-11A4DE9C19D9}">
      <dsp:nvSpPr>
        <dsp:cNvPr id="0" name=""/>
        <dsp:cNvSpPr/>
      </dsp:nvSpPr>
      <dsp:spPr>
        <a:xfrm>
          <a:off x="0" y="2094614"/>
          <a:ext cx="11033029" cy="2094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>
              <a:latin typeface="Tw Cen MT"/>
            </a:rPr>
            <a:t>Learned this is my passion, and want to pursue research</a:t>
          </a:r>
          <a:endParaRPr lang="en-US" sz="6400" kern="1200"/>
        </a:p>
      </dsp:txBody>
      <dsp:txXfrm>
        <a:off x="0" y="2094614"/>
        <a:ext cx="11033029" cy="2094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6649-1A7E-41BF-9845-9B9656E9EC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AC29F-D2B5-4D46-BB2F-CFDF49D85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9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 Phase map(plate orientation). Complex gain map(dye in cells)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C29F-D2B5-4D46-BB2F-CFDF49D851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2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Friday, April 17,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Friday, April 17,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4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Friday, April 17,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4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Friday, April 17,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Friday, April 17,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0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Friday, April 17,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7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Friday, April 17,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3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Friday, April 17,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Friday, April 17,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9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Friday, April 17,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5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Friday, April 17,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Friday, April 17, 2026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0332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17" r:id="rId4"/>
    <p:sldLayoutId id="2147483818" r:id="rId5"/>
    <p:sldLayoutId id="2147483823" r:id="rId6"/>
    <p:sldLayoutId id="2147483819" r:id="rId7"/>
    <p:sldLayoutId id="2147483820" r:id="rId8"/>
    <p:sldLayoutId id="2147483821" r:id="rId9"/>
    <p:sldLayoutId id="2147483822" r:id="rId10"/>
    <p:sldLayoutId id="214748382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3F794D0-2982-490E-88DA-93D489750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DF09CF-8DC3-F697-CB59-E9749B3D19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43" b="25874"/>
          <a:stretch>
            <a:fillRect/>
          </a:stretch>
        </p:blipFill>
        <p:spPr>
          <a:xfrm>
            <a:off x="-2" y="10"/>
            <a:ext cx="12192002" cy="446103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FD24A3D-F07A-44A9-BE55-5576292E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4441C9-FD2D-4031-B5C5-67478196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463553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BF09AEC-6E6E-418F-9974-8730F1B2B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9D3989-3E00-4727-914E-959DFE8F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98F8-DC72-F16F-0D08-739ED5B82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07" y="4611271"/>
            <a:ext cx="9436593" cy="1171556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Fish Lasers: A Theoretical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1BF81-8808-103B-570E-CFE4B2BC9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5970897"/>
            <a:ext cx="9448800" cy="429904"/>
          </a:xfrm>
        </p:spPr>
        <p:txBody>
          <a:bodyPr>
            <a:normAutofit/>
          </a:bodyPr>
          <a:lstStyle/>
          <a:p>
            <a:pPr algn="l"/>
            <a:r>
              <a:rPr lang="en-US" sz="1200">
                <a:solidFill>
                  <a:schemeClr val="bg1"/>
                </a:solidFill>
              </a:rPr>
              <a:t>Benjamin Bish</a:t>
            </a:r>
          </a:p>
        </p:txBody>
      </p:sp>
    </p:spTree>
    <p:extLst>
      <p:ext uri="{BB962C8B-B14F-4D97-AF65-F5344CB8AC3E}">
        <p14:creationId xmlns:p14="http://schemas.microsoft.com/office/powerpoint/2010/main" val="352157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ED46EF-6CAF-524A-85A9-844C5881D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7FF66FB-83BB-2486-D944-167B7ED0B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692849-AE0A-44FB-B521-61A1AD1A8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060F17-266F-C177-A369-D18FEC594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06590F-1AC8-B69F-F76C-3E53AE4CC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D4830C4-DF91-2A78-EA1A-6326DDC5F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EED6FD-1A2E-2077-F8DC-DAA4C371A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75607-FEE2-A2DC-6D8A-187660902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My Takeawa</a:t>
            </a:r>
            <a:r>
              <a:rPr lang="en-US" sz="3200">
                <a:solidFill>
                  <a:schemeClr val="bg1"/>
                </a:solidFill>
                <a:latin typeface="Tw Cen MT"/>
              </a:rPr>
              <a:t>ys</a:t>
            </a:r>
            <a:r>
              <a:rPr lang="en-US" sz="3200">
                <a:solidFill>
                  <a:schemeClr val="bg1"/>
                </a:solidFill>
              </a:rPr>
              <a:t> from research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E3FF9A-2FFF-5625-9139-4FD9534DB8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172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98ABF1-2D7A-4C8C-A41A-095741274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E160AE-3C66-4235-84C0-BD472DE6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7416"/>
            <a:ext cx="12192002" cy="6892832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chemeClr val="accent5">
                  <a:alpha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9CC7EE-929B-4FA6-BA5A-86D02B792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4369578"/>
            <a:ext cx="12192004" cy="2505838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5000">
                <a:schemeClr val="accent2">
                  <a:alpha val="6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BB87F2-3BE0-433A-AD90-24CE82FBF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191" y="-17416"/>
            <a:ext cx="11734809" cy="6892831"/>
          </a:xfrm>
          <a:prstGeom prst="rect">
            <a:avLst/>
          </a:prstGeom>
          <a:gradFill>
            <a:gsLst>
              <a:gs pos="22000">
                <a:schemeClr val="accent2">
                  <a:alpha val="43000"/>
                </a:schemeClr>
              </a:gs>
              <a:gs pos="99000">
                <a:schemeClr val="accent5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6B6A15-54B2-4DFA-B2EF-ED937D8CC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086">
            <a:off x="5496703" y="1105097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lumMod val="75000"/>
                  <a:alpha val="0"/>
                </a:schemeClr>
              </a:gs>
              <a:gs pos="85000">
                <a:schemeClr val="accent6">
                  <a:alpha val="3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0DA6D8-1AE1-42F8-808F-E247404A4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935529" y="-1495746"/>
            <a:ext cx="4739543" cy="7696200"/>
          </a:xfrm>
          <a:prstGeom prst="rect">
            <a:avLst/>
          </a:prstGeom>
          <a:gradFill>
            <a:gsLst>
              <a:gs pos="52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6">
                  <a:alpha val="2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2784-B9FC-2A00-569A-9053C999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276" y="661358"/>
            <a:ext cx="6692881" cy="3347559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4400" spc="75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5944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58277E02-8052-4DAB-9140-864FC3F8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E7CCA-C49A-6B9C-E928-3F74C3C5D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2" r="-1" b="30223"/>
          <a:stretch>
            <a:fillRect/>
          </a:stretch>
        </p:blipFill>
        <p:spPr>
          <a:xfrm>
            <a:off x="-1" y="1"/>
            <a:ext cx="12192002" cy="6408742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F7A8738A-7386-464C-98EF-9EB4F856E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4A98402-3932-4318-B57D-2E10D76DD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2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92A1-8518-D7C1-ED5C-B541C9E81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pc="750">
                <a:solidFill>
                  <a:schemeClr val="bg1"/>
                </a:solidFill>
              </a:rPr>
              <a:t>Fit Emission Spectrum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250B5A-BF76-86D2-60F5-3F39C59B1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09" y="457200"/>
            <a:ext cx="7109107" cy="44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0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FFEDED-0025-B97D-D1D0-62252F3B8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BC7EAAB-98F0-B3F7-350E-54763D76B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99254B-9EBD-CDA2-0707-2D64B3E13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06ED479-46B0-BE03-49D2-8699648CC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72AD10-9F04-E82D-1A56-475B20CBC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D18856-3ADF-E23E-7128-843C7D47B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1C476C-C57D-A44D-41F8-F11E0C2A8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2A9B60-2905-ACC7-9BBA-D16725C0C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64A8BA-5D85-8DAD-0F8F-1034B449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74" y="5553718"/>
            <a:ext cx="7482725" cy="1073936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pc="750" dirty="0">
                <a:solidFill>
                  <a:schemeClr val="bg1"/>
                </a:solidFill>
              </a:rPr>
              <a:t>Iridophore Code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FC0AB3-823F-F8DB-EDE1-8D262DB4BA18}"/>
              </a:ext>
            </a:extLst>
          </p:cNvPr>
          <p:cNvSpPr txBox="1"/>
          <p:nvPr/>
        </p:nvSpPr>
        <p:spPr>
          <a:xfrm>
            <a:off x="1149982" y="1032426"/>
            <a:ext cx="146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  <a:endParaRPr lang="en-US" sz="2000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96DB75A-F1CA-E183-6CA5-A0B99A833A8A}"/>
              </a:ext>
            </a:extLst>
          </p:cNvPr>
          <p:cNvSpPr/>
          <p:nvPr/>
        </p:nvSpPr>
        <p:spPr>
          <a:xfrm>
            <a:off x="1778631" y="1915805"/>
            <a:ext cx="208430" cy="907677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3828D-F435-F156-9749-E6EBC92B028C}"/>
              </a:ext>
            </a:extLst>
          </p:cNvPr>
          <p:cNvSpPr txBox="1"/>
          <p:nvPr/>
        </p:nvSpPr>
        <p:spPr>
          <a:xfrm>
            <a:off x="2373405" y="1559052"/>
            <a:ext cx="139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E163EB-71B9-A603-CF90-080848D95E0C}"/>
              </a:ext>
            </a:extLst>
          </p:cNvPr>
          <p:cNvSpPr txBox="1"/>
          <p:nvPr/>
        </p:nvSpPr>
        <p:spPr>
          <a:xfrm>
            <a:off x="329974" y="1559052"/>
            <a:ext cx="127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Plate Angle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5101CA-2B3D-F025-1830-1274C360EC34}"/>
              </a:ext>
            </a:extLst>
          </p:cNvPr>
          <p:cNvSpPr txBox="1"/>
          <p:nvPr/>
        </p:nvSpPr>
        <p:spPr>
          <a:xfrm>
            <a:off x="859190" y="3053401"/>
            <a:ext cx="204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Compute Complex Physical Map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9AC66DD-7A1F-5FE2-F06A-203A36FFE395}"/>
              </a:ext>
            </a:extLst>
          </p:cNvPr>
          <p:cNvSpPr/>
          <p:nvPr/>
        </p:nvSpPr>
        <p:spPr>
          <a:xfrm>
            <a:off x="5156947" y="3348318"/>
            <a:ext cx="1304364" cy="17273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C7DBE8-A446-A644-C34A-C65A5C15EE17}"/>
              </a:ext>
            </a:extLst>
          </p:cNvPr>
          <p:cNvSpPr txBox="1"/>
          <p:nvPr/>
        </p:nvSpPr>
        <p:spPr>
          <a:xfrm>
            <a:off x="8115299" y="3053401"/>
            <a:ext cx="204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Compute Spectral Map in k Space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4CB6A95-2194-1AF4-598C-EAC63005B80D}"/>
              </a:ext>
            </a:extLst>
          </p:cNvPr>
          <p:cNvSpPr/>
          <p:nvPr/>
        </p:nvSpPr>
        <p:spPr>
          <a:xfrm rot="10800000">
            <a:off x="9034741" y="1915805"/>
            <a:ext cx="208430" cy="907677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4E4358-BF82-11A6-8347-14D975AD52C1}"/>
              </a:ext>
            </a:extLst>
          </p:cNvPr>
          <p:cNvSpPr txBox="1"/>
          <p:nvPr/>
        </p:nvSpPr>
        <p:spPr>
          <a:xfrm>
            <a:off x="7535394" y="1127639"/>
            <a:ext cx="3207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 Wavefront</a:t>
            </a:r>
          </a:p>
        </p:txBody>
      </p:sp>
    </p:spTree>
    <p:extLst>
      <p:ext uri="{BB962C8B-B14F-4D97-AF65-F5344CB8AC3E}">
        <p14:creationId xmlns:p14="http://schemas.microsoft.com/office/powerpoint/2010/main" val="265344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4DF22F-A98D-A270-35D6-10B06A197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B936B4-68CB-F01E-29AB-0B4A4CF1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pc="750">
                <a:solidFill>
                  <a:schemeClr val="bg1"/>
                </a:solidFill>
              </a:rPr>
              <a:t>Implemented Randomness</a:t>
            </a:r>
            <a:endParaRPr lang="en-US" spc="75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017482-DA22-ED82-BE50-A2C014ECD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25" y="702709"/>
            <a:ext cx="11270875" cy="39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5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FADC-411A-E993-8F96-47F22155D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Cartesian To Polar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40941B-4E44-02E8-D7B5-2EA7A733D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0" t="19249" r="3232" b="19108"/>
          <a:stretch>
            <a:fillRect/>
          </a:stretch>
        </p:blipFill>
        <p:spPr>
          <a:xfrm>
            <a:off x="655320" y="2575560"/>
            <a:ext cx="4708178" cy="288543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028F8B-1FEF-E916-3D04-25D6FF9DB1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463" t="5446" r="20800" b="8366"/>
          <a:stretch>
            <a:fillRect/>
          </a:stretch>
        </p:blipFill>
        <p:spPr>
          <a:xfrm>
            <a:off x="7487920" y="2291079"/>
            <a:ext cx="3556000" cy="345440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C6C03B4B-941E-12CD-3E20-09BB81715BFA}"/>
              </a:ext>
            </a:extLst>
          </p:cNvPr>
          <p:cNvSpPr/>
          <p:nvPr/>
        </p:nvSpPr>
        <p:spPr>
          <a:xfrm>
            <a:off x="5653549" y="3302000"/>
            <a:ext cx="1544320" cy="10566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6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D5AC2-5C9E-D3A2-1C0D-86C9028E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Highlights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B3CF85-AA60-7805-C314-C2FA5D15C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028965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428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091AE-636C-6CCC-6E69-7FA852359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Challenges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A3813E-76C5-E982-E77B-CB09B68A2B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020480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75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7AEE94-0A26-7352-6A5C-5984BC6AF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474A9-4DA1-AA5F-A48E-BEA25CBA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How my academics prepared me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A6E6E6-66B7-5329-885D-6141341467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064698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207902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6338</TotalTime>
  <Words>117</Words>
  <Application>Microsoft Office PowerPoint</Application>
  <PresentationFormat>Widescreen</PresentationFormat>
  <Paragraphs>27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Tw Cen MT</vt:lpstr>
      <vt:lpstr>GradientRiseVTI</vt:lpstr>
      <vt:lpstr>Fish Lasers: A Theoretical Project</vt:lpstr>
      <vt:lpstr>PowerPoint Presentation</vt:lpstr>
      <vt:lpstr>Fit Emission Spectrum</vt:lpstr>
      <vt:lpstr>Iridophore Code Process</vt:lpstr>
      <vt:lpstr>Implemented Randomness</vt:lpstr>
      <vt:lpstr>Cartesian To Polar</vt:lpstr>
      <vt:lpstr>Highlights</vt:lpstr>
      <vt:lpstr>Challenges</vt:lpstr>
      <vt:lpstr>How my academics prepared me</vt:lpstr>
      <vt:lpstr>My Takeaways from research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 Bish</dc:creator>
  <cp:lastModifiedBy>Ben Bish</cp:lastModifiedBy>
  <cp:revision>43</cp:revision>
  <dcterms:created xsi:type="dcterms:W3CDTF">2026-04-03T18:56:14Z</dcterms:created>
  <dcterms:modified xsi:type="dcterms:W3CDTF">2026-04-17T17:47:17Z</dcterms:modified>
</cp:coreProperties>
</file>